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0" y="-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6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9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2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7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0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14499-B860-4012-BA29-73E29AC4F8A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CDADF-A453-4E97-AF86-E55ED68E0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1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Closely Do Illinois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RN Graduates Reflect the State’s Diversity?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751582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chart compares the racial and ethnic composition 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Illinois’ general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population with that of its RN graduates of pre-licensure nursing education programs from 2011 to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7600" y="6324600"/>
            <a:ext cx="5486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Non-U.S. residents and unknown ethnicities excluded, so percentages may not total 100.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322696"/>
              </p:ext>
            </p:extLst>
          </p:nvPr>
        </p:nvGraphicFramePr>
        <p:xfrm>
          <a:off x="381000" y="1676400"/>
          <a:ext cx="8366760" cy="4293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3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2011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Nursing school graduates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General population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Nursing school graduates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General population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White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Black or African American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Hispanic or Latino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Asian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Two or more races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American Indian or Alaskan Native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Native Hawaiian or other Pacific Islander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148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How Closely Do Illinois’ RN Graduates Reflect the State’s Diversity?</vt:lpstr>
    </vt:vector>
  </TitlesOfParts>
  <Company>AARP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Closely Do Illinois’ RN Graduates Reflect the State’s Diversity?</dc:title>
  <dc:creator>Green, Jordan</dc:creator>
  <cp:lastModifiedBy>Bates, Timothy</cp:lastModifiedBy>
  <cp:revision>2</cp:revision>
  <dcterms:created xsi:type="dcterms:W3CDTF">2019-01-28T16:30:54Z</dcterms:created>
  <dcterms:modified xsi:type="dcterms:W3CDTF">2019-03-20T23:45:08Z</dcterms:modified>
</cp:coreProperties>
</file>