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300" y="1670050"/>
            <a:ext cx="84074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Alabama’s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1584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Alabama’s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401050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4770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3555" marR="322580" indent="-175895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4190" marR="32194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74.5%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66.9%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94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74.8%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21334" marR="295910" indent="-21653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493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18.9%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26.1%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94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16.3%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26.5%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341630" marR="199390" indent="-13589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25120" marR="16510" indent="-30226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</a:t>
                      </a:r>
                      <a:r>
                        <a:rPr dirty="0" sz="1100" spc="-10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other  Pacific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94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2020-01-30T13:22:30Z</dcterms:created>
  <dcterms:modified xsi:type="dcterms:W3CDTF">2020-01-30T13:22:30Z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