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5919" y="1670050"/>
            <a:ext cx="8392160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</a:t>
            </a:r>
            <a:r>
              <a:rPr dirty="0" spc="-10"/>
              <a:t>Closely </a:t>
            </a:r>
            <a:r>
              <a:rPr dirty="0" spc="-5"/>
              <a:t>Do </a:t>
            </a:r>
            <a:r>
              <a:rPr dirty="0" spc="-15"/>
              <a:t>Maine’s </a:t>
            </a:r>
            <a:r>
              <a:rPr dirty="0" spc="-5"/>
              <a:t>RN Graduates Reflect </a:t>
            </a:r>
            <a:r>
              <a:rPr dirty="0"/>
              <a:t>the </a:t>
            </a:r>
            <a:r>
              <a:rPr dirty="0" spc="-10"/>
              <a:t>State’s  </a:t>
            </a:r>
            <a:r>
              <a:rPr dirty="0" spc="-5"/>
              <a:t>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588884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</a:t>
            </a:r>
            <a:r>
              <a:rPr dirty="0" sz="1600" spc="-10">
                <a:latin typeface="Arial"/>
                <a:cs typeface="Arial"/>
              </a:rPr>
              <a:t>compares </a:t>
            </a:r>
            <a:r>
              <a:rPr dirty="0" sz="1600" spc="-5">
                <a:latin typeface="Arial"/>
                <a:cs typeface="Arial"/>
              </a:rPr>
              <a:t>the racial </a:t>
            </a:r>
            <a:r>
              <a:rPr dirty="0" sz="1600" spc="-10">
                <a:latin typeface="Arial"/>
                <a:cs typeface="Arial"/>
              </a:rPr>
              <a:t>and </a:t>
            </a:r>
            <a:r>
              <a:rPr dirty="0" sz="1600" spc="-5">
                <a:latin typeface="Arial"/>
                <a:cs typeface="Arial"/>
              </a:rPr>
              <a:t>ethnic composition of </a:t>
            </a:r>
            <a:r>
              <a:rPr dirty="0" sz="1600" spc="-10">
                <a:latin typeface="Arial"/>
                <a:cs typeface="Arial"/>
              </a:rPr>
              <a:t>Maine’s </a:t>
            </a:r>
            <a:r>
              <a:rPr dirty="0" sz="1600" spc="-5">
                <a:latin typeface="Arial"/>
                <a:cs typeface="Arial"/>
              </a:rPr>
              <a:t>general population 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from </a:t>
            </a:r>
            <a:r>
              <a:rPr dirty="0" sz="1600" spc="-35">
                <a:latin typeface="Arial"/>
                <a:cs typeface="Arial"/>
              </a:rPr>
              <a:t>2011 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5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82270" y="1670050"/>
          <a:ext cx="8385809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225"/>
                <a:gridCol w="1673225"/>
                <a:gridCol w="1673225"/>
                <a:gridCol w="1673225"/>
                <a:gridCol w="1673225"/>
              </a:tblGrid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67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920" marR="320040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7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85.4%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94.3%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88.7%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93.1%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339090" marR="197485" indent="-13462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 marL="518795" marR="295910" indent="-216535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  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130175" marR="122555" indent="85090">
                        <a:lnSpc>
                          <a:spcPct val="114500"/>
                        </a:lnSpc>
                        <a:spcBef>
                          <a:spcPts val="22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2020-01-30T20:46:16Z</dcterms:created>
  <dcterms:modified xsi:type="dcterms:W3CDTF">2020-01-30T20:46:16Z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