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462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Maryland’s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Maryland’s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</a:t>
                      </a:r>
                      <a:r>
                        <a:rPr dirty="0" sz="1100" spc="-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 Pacific</a:t>
                      </a:r>
                      <a:r>
                        <a:rPr dirty="0" sz="11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2020-01-30T20:46:33Z</dcterms:created>
  <dcterms:modified xsi:type="dcterms:W3CDTF">2020-01-30T20:46:33Z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