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5919" y="1746250"/>
            <a:ext cx="839216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Closely Do Massachusetts’ RN Graduates Reflect </a:t>
            </a:r>
            <a:r>
              <a:rPr dirty="0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compares the racial and ethnic composition of Massachusetts’ </a:t>
            </a:r>
            <a:r>
              <a:rPr dirty="0" sz="1600" spc="-10">
                <a:latin typeface="Arial"/>
                <a:cs typeface="Arial"/>
              </a:rPr>
              <a:t>general  </a:t>
            </a:r>
            <a:r>
              <a:rPr dirty="0" sz="1600" spc="-5">
                <a:latin typeface="Arial"/>
                <a:cs typeface="Arial"/>
              </a:rPr>
              <a:t>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2270" y="17462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375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71.2%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63.2%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13.7%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12.3%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3.9%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5.6%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9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endParaRPr sz="1100">
                        <a:latin typeface="Arial"/>
                        <a:cs typeface="Arial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190"/>
                        </a:spcBef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2069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635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67564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905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2020-01-30T20:55:39Z</dcterms:created>
  <dcterms:modified xsi:type="dcterms:W3CDTF">2020-01-30T20:55:39Z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