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299" y="1670050"/>
            <a:ext cx="84074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Delaware’s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Delaware’s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989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75.7%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2020-01-30T20:14:30Z</dcterms:created>
  <dcterms:modified xsi:type="dcterms:W3CDTF">2020-01-30T20:14:30Z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