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17169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District of </a:t>
            </a:r>
            <a:r>
              <a:rPr dirty="0" spc="-15"/>
              <a:t>Columbia’s </a:t>
            </a:r>
            <a:r>
              <a:rPr dirty="0" spc="-5"/>
              <a:t>RN Graduates  Reflect </a:t>
            </a:r>
            <a:r>
              <a:rPr dirty="0"/>
              <a:t>the </a:t>
            </a:r>
            <a:r>
              <a:rPr dirty="0" spc="-15"/>
              <a:t>State’s</a:t>
            </a:r>
            <a:r>
              <a:rPr dirty="0" spc="15"/>
              <a:t>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42315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District of </a:t>
            </a:r>
            <a:r>
              <a:rPr dirty="0" sz="1600" spc="-10">
                <a:latin typeface="Arial"/>
                <a:cs typeface="Arial"/>
              </a:rPr>
              <a:t>Columbia’s  </a:t>
            </a:r>
            <a:r>
              <a:rPr dirty="0" sz="1600" spc="-5">
                <a:latin typeface="Arial"/>
                <a:cs typeface="Arial"/>
              </a:rPr>
              <a:t>general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</a:t>
            </a:r>
            <a:r>
              <a:rPr dirty="0" sz="1600">
                <a:latin typeface="Arial"/>
                <a:cs typeface="Arial"/>
              </a:rPr>
              <a:t>pre-licensure </a:t>
            </a:r>
            <a:r>
              <a:rPr dirty="0" sz="1600" spc="-5">
                <a:latin typeface="Arial"/>
                <a:cs typeface="Arial"/>
              </a:rPr>
              <a:t>nursing education  programs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114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ts val="1220"/>
                        </a:lnSpc>
                        <a:spcBef>
                          <a:spcPts val="105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1220"/>
                        </a:lnSpc>
                        <a:spcBef>
                          <a:spcPts val="105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37.1%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ts val="1220"/>
                        </a:lnSpc>
                        <a:spcBef>
                          <a:spcPts val="105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1220"/>
                        </a:lnSpc>
                        <a:spcBef>
                          <a:spcPts val="105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16.9%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ts val="1220"/>
                        </a:lnSpc>
                        <a:spcBef>
                          <a:spcPts val="105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220"/>
                        </a:lnSpc>
                        <a:spcBef>
                          <a:spcPts val="105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2020-01-30T20:15:07Z</dcterms:created>
  <dcterms:modified xsi:type="dcterms:W3CDTF">2020-01-30T20:15:07Z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