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Florida’s </a:t>
            </a:r>
            <a:r>
              <a:rPr dirty="0" spc="-5"/>
              <a:t>RN Graduates </a:t>
            </a:r>
            <a:r>
              <a:rPr dirty="0" spc="-10"/>
              <a:t>Reflect </a:t>
            </a:r>
            <a:r>
              <a:rPr dirty="0"/>
              <a:t>the </a:t>
            </a:r>
            <a:r>
              <a:rPr dirty="0" spc="-15"/>
              <a:t>State’s  </a:t>
            </a:r>
            <a:r>
              <a:rPr dirty="0" spc="-5"/>
              <a:t>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5492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Florida’s general population 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from </a:t>
            </a:r>
            <a:r>
              <a:rPr dirty="0" sz="1600" spc="-35">
                <a:latin typeface="Arial"/>
                <a:cs typeface="Arial"/>
              </a:rPr>
              <a:t>2011 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55.4%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57.3%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48.1%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53.5%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16.5%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15.8%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24.5%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26.1%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2020-01-30T20:15:28Z</dcterms:created>
  <dcterms:modified xsi:type="dcterms:W3CDTF">2020-01-30T20:15:28Z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