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4650" y="1670050"/>
            <a:ext cx="839470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0"/>
            <a:ext cx="7155180" cy="7575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</a:t>
            </a:r>
            <a:r>
              <a:rPr dirty="0" spc="-10"/>
              <a:t>Georgia’s </a:t>
            </a:r>
            <a:r>
              <a:rPr dirty="0" spc="-5"/>
              <a:t>RN Graduates </a:t>
            </a:r>
            <a:r>
              <a:rPr dirty="0" spc="-10"/>
              <a:t>Reflect </a:t>
            </a:r>
            <a:r>
              <a:rPr dirty="0"/>
              <a:t>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</a:t>
            </a:r>
            <a:r>
              <a:rPr dirty="0" sz="1600" spc="-10">
                <a:latin typeface="Arial"/>
                <a:cs typeface="Arial"/>
              </a:rPr>
              <a:t>compares </a:t>
            </a:r>
            <a:r>
              <a:rPr dirty="0" sz="1600" spc="-5">
                <a:latin typeface="Arial"/>
                <a:cs typeface="Arial"/>
              </a:rPr>
              <a:t>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</a:t>
            </a:r>
            <a:r>
              <a:rPr dirty="0" sz="1600" spc="-10">
                <a:latin typeface="Arial"/>
                <a:cs typeface="Arial"/>
              </a:rPr>
              <a:t>Georgia’s </a:t>
            </a:r>
            <a:r>
              <a:rPr dirty="0" sz="1600" spc="-5">
                <a:latin typeface="Arial"/>
                <a:cs typeface="Arial"/>
              </a:rPr>
              <a:t>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7465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67.5%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55.5%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62.5%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52.4%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18.8%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2020-01-30T20:40:05Z</dcterms:created>
  <dcterms:modified xsi:type="dcterms:W3CDTF">2020-01-30T20:40:05Z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