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5"/>
              <a:t>Hawaii’s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</a:t>
            </a:r>
            <a:r>
              <a:rPr dirty="0" spc="-10"/>
              <a:t>State’s  </a:t>
            </a:r>
            <a:r>
              <a:rPr dirty="0" spc="-5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42859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Hawaii’s </a:t>
            </a:r>
            <a:r>
              <a:rPr dirty="0" sz="1600" spc="-5">
                <a:latin typeface="Arial"/>
                <a:cs typeface="Arial"/>
              </a:rPr>
              <a:t>general population 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from </a:t>
            </a:r>
            <a:r>
              <a:rPr dirty="0" sz="1600" spc="-35">
                <a:latin typeface="Arial"/>
                <a:cs typeface="Arial"/>
              </a:rPr>
              <a:t>2011 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299720" indent="-155575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37.4%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39.7%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36.4%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23.2%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17.2%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19.1%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28.1%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19.5%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</a:t>
                      </a:r>
                      <a:r>
                        <a:rPr dirty="0" sz="1100" spc="-7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other Pacific</a:t>
                      </a:r>
                      <a:r>
                        <a:rPr dirty="0" sz="1100" spc="-8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2020-01-30T20:40:24Z</dcterms:created>
  <dcterms:modified xsi:type="dcterms:W3CDTF">2020-01-30T20:40:24Z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