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5"/>
              <a:t>Idaho’s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569834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Idaho’s 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88.8%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2020-01-30T20:40:41Z</dcterms:created>
  <dcterms:modified xsi:type="dcterms:W3CDTF">2020-01-30T20:40:41Z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