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822" y="1670050"/>
            <a:ext cx="8528354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5"/>
              <a:t>Iowa’s </a:t>
            </a:r>
            <a:r>
              <a:rPr dirty="0" spc="-5"/>
              <a:t>RN </a:t>
            </a:r>
            <a:r>
              <a:rPr dirty="0"/>
              <a:t>Graduates </a:t>
            </a:r>
            <a:r>
              <a:rPr dirty="0" spc="-5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569834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Iowa’s </a:t>
            </a:r>
            <a:r>
              <a:rPr dirty="0" sz="1600" spc="-5">
                <a:latin typeface="Arial"/>
                <a:cs typeface="Arial"/>
              </a:rPr>
              <a:t>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7822" y="1670050"/>
          <a:ext cx="8386445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88.3%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85.3%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717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8455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3189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2020-01-30T20:44:40Z</dcterms:created>
  <dcterms:modified xsi:type="dcterms:W3CDTF">2020-01-30T20:44:40Z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