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710308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Kansas’ 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</a:t>
            </a:r>
            <a:r>
              <a:rPr dirty="0" spc="-15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857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Kansas’ </a:t>
            </a:r>
            <a:r>
              <a:rPr dirty="0" sz="1600" spc="-10">
                <a:latin typeface="Arial"/>
                <a:cs typeface="Arial"/>
              </a:rPr>
              <a:t>general </a:t>
            </a:r>
            <a:r>
              <a:rPr dirty="0" sz="1600" spc="-5">
                <a:latin typeface="Arial"/>
                <a:cs typeface="Arial"/>
              </a:rPr>
              <a:t>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710308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77.8%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6986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2020-01-30T20:44:58Z</dcterms:created>
  <dcterms:modified xsi:type="dcterms:W3CDTF">2020-01-30T20:44:58Z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