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6700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Mississippi’s </a:t>
            </a:r>
            <a:r>
              <a:rPr dirty="0" spc="-5"/>
              <a:t>RN Graduates Reflect 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Mississippi’s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76.9%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57.8%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56.5%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19.8%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37.0%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24.4%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37.4%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9525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952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2020-01-30T21:09:43Z</dcterms:created>
  <dcterms:modified xsi:type="dcterms:W3CDTF">2020-01-30T21:09:43Z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