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-43180"/>
            <a:ext cx="77673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7462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New </a:t>
            </a:r>
            <a:r>
              <a:rPr dirty="0" spc="-10"/>
              <a:t>Hampshire’s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 </a:t>
            </a:r>
            <a:r>
              <a:rPr dirty="0"/>
              <a:t>the </a:t>
            </a:r>
            <a:r>
              <a:rPr dirty="0" spc="-15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New Hampshire’s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67.6%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2020-01-30T21:03:43Z</dcterms:created>
  <dcterms:modified xsi:type="dcterms:W3CDTF">2020-01-30T21:03:43Z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