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New </a:t>
            </a:r>
            <a:r>
              <a:rPr dirty="0" spc="-15"/>
              <a:t>Mexico’s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New </a:t>
            </a:r>
            <a:r>
              <a:rPr dirty="0" sz="1600" spc="-5">
                <a:latin typeface="Arial"/>
                <a:cs typeface="Arial"/>
              </a:rPr>
              <a:t>Mexico’s 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37.1%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37.3%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46.7%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2020-01-30T21:02:42Z</dcterms:created>
  <dcterms:modified xsi:type="dcterms:W3CDTF">2020-01-30T21:02:42Z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