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7462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North </a:t>
            </a:r>
            <a:r>
              <a:rPr dirty="0" spc="-15"/>
              <a:t>Dakota’s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 spc="-5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North Dakota’s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7462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86.2%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88.4%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84.4%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2020-01-30T21:17:25Z</dcterms:created>
  <dcterms:modified xsi:type="dcterms:W3CDTF">2020-01-30T21:17:25Z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