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7820" y="1670050"/>
            <a:ext cx="8468359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Oklahoma’s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Oklahoma’s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0369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2020-01-30T21:12:32Z</dcterms:created>
  <dcterms:modified xsi:type="dcterms:W3CDTF">2020-01-30T21:12:32Z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