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690" y="1670050"/>
            <a:ext cx="8516619" cy="4258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087234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Oregon’s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&lt;State&gt;’s 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3690" y="1670050"/>
          <a:ext cx="8385809" cy="4258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297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2020-01-30T21:12:16Z</dcterms:created>
  <dcterms:modified xsi:type="dcterms:W3CDTF">2020-01-30T21:12:16Z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