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8450" y="1670050"/>
            <a:ext cx="85471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</a:t>
            </a:r>
            <a:r>
              <a:rPr dirty="0" spc="-35"/>
              <a:t>Tennessee’s </a:t>
            </a:r>
            <a:r>
              <a:rPr dirty="0" spc="-5"/>
              <a:t>RN Graduates Reflect </a:t>
            </a:r>
            <a:r>
              <a:rPr dirty="0"/>
              <a:t>the  </a:t>
            </a:r>
            <a:r>
              <a:rPr dirty="0" spc="-10"/>
              <a:t>State’s</a:t>
            </a:r>
            <a:r>
              <a:rPr dirty="0" spc="-5"/>
              <a:t> 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415"/>
            <a:ext cx="760031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</a:t>
            </a:r>
            <a:r>
              <a:rPr dirty="0" sz="1600" spc="-25">
                <a:latin typeface="Arial"/>
                <a:cs typeface="Arial"/>
              </a:rPr>
              <a:t>Tennessee’s </a:t>
            </a:r>
            <a:r>
              <a:rPr dirty="0" sz="1600" spc="-5">
                <a:latin typeface="Arial"/>
                <a:cs typeface="Arial"/>
              </a:rPr>
              <a:t>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2018.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975" y="6356096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residents and unknown ethnicities excluded, </a:t>
            </a:r>
            <a:r>
              <a:rPr dirty="0" sz="1000" i="1">
                <a:latin typeface="Arial"/>
                <a:cs typeface="Arial"/>
              </a:rPr>
              <a:t>so </a:t>
            </a:r>
            <a:r>
              <a:rPr dirty="0" sz="1000" spc="-5" i="1">
                <a:latin typeface="Arial"/>
                <a:cs typeface="Arial"/>
              </a:rPr>
              <a:t>percentages may not total</a:t>
            </a:r>
            <a:r>
              <a:rPr dirty="0" sz="1000" spc="-30" i="1">
                <a:latin typeface="Arial"/>
                <a:cs typeface="Arial"/>
              </a:rPr>
              <a:t> </a:t>
            </a:r>
            <a:r>
              <a:rPr dirty="0" sz="1000" spc="-5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98450" y="1670050"/>
          <a:ext cx="8385809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3225"/>
                <a:gridCol w="1673225"/>
                <a:gridCol w="1673225"/>
                <a:gridCol w="1673225"/>
                <a:gridCol w="1673225"/>
              </a:tblGrid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284" marR="320675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2920" marR="320040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2992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.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75.4%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78.9%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73.7%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518795" marR="295910" indent="-216535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  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16.6%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10.8%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16.7%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4.7%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5.6%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more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0.9%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339090" marR="197485" indent="-134620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</a:t>
                      </a:r>
                      <a:r>
                        <a:rPr dirty="0" sz="1100" spc="-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2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130175" marR="122555" indent="85090">
                        <a:lnSpc>
                          <a:spcPct val="114500"/>
                        </a:lnSpc>
                        <a:spcBef>
                          <a:spcPts val="22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or  other Pacific</a:t>
                      </a:r>
                      <a:r>
                        <a:rPr dirty="0" sz="11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r" marR="66992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2020-01-30T21:11:02Z</dcterms:created>
  <dcterms:modified xsi:type="dcterms:W3CDTF">2020-01-30T21:11:02Z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2020-01-30T00:00:00Z</vt:filetime>
  </property>
</Properties>
</file>