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8300" y="1670050"/>
            <a:ext cx="84074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50"/>
              <a:t>Texas’s </a:t>
            </a:r>
            <a:r>
              <a:rPr dirty="0" spc="-5"/>
              <a:t>RN </a:t>
            </a:r>
            <a:r>
              <a:rPr dirty="0"/>
              <a:t>Graduates </a:t>
            </a:r>
            <a:r>
              <a:rPr dirty="0" spc="-5"/>
              <a:t>Reflect </a:t>
            </a:r>
            <a:r>
              <a:rPr dirty="0"/>
              <a:t>the </a:t>
            </a:r>
            <a:r>
              <a:rPr dirty="0" spc="-15"/>
              <a:t>State’s 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569834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</a:t>
            </a:r>
            <a:r>
              <a:rPr dirty="0" sz="1600" spc="-40">
                <a:latin typeface="Arial"/>
                <a:cs typeface="Arial"/>
              </a:rPr>
              <a:t>Texas’ </a:t>
            </a:r>
            <a:r>
              <a:rPr dirty="0" sz="1600" spc="-5">
                <a:latin typeface="Arial"/>
                <a:cs typeface="Arial"/>
              </a:rPr>
              <a:t>general population 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from </a:t>
            </a:r>
            <a:r>
              <a:rPr dirty="0" sz="1600" spc="-35">
                <a:latin typeface="Arial"/>
                <a:cs typeface="Arial"/>
              </a:rPr>
              <a:t>2011 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70050"/>
          <a:ext cx="8401050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3555" marR="322580" indent="-175895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4190" marR="32194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52.9%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44.9%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94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45.0%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23.6%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38.0%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94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29.2%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39.6%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20065" marR="297815" indent="-21717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94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340360" marR="199390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1445" marR="124460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2020-01-30T21:10:44Z</dcterms:created>
  <dcterms:modified xsi:type="dcterms:W3CDTF">2020-01-30T21:10:44Z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