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5"/>
              <a:t>Utah’s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6983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Utah’s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2020-01-30T21:19:35Z</dcterms:created>
  <dcterms:modified xsi:type="dcterms:W3CDTF">2020-01-30T21:19:35Z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