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1670050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08533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5"/>
              <a:t>Virginia’s </a:t>
            </a:r>
            <a:r>
              <a:rPr dirty="0" spc="-5"/>
              <a:t>RN Graduates 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10">
                <a:latin typeface="Arial"/>
                <a:cs typeface="Arial"/>
              </a:rPr>
              <a:t>Virginia’s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401050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3555" marR="322580" indent="-175895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4190" marR="32194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65.9%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67.9%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20065" marR="297815" indent="-21717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19.0%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1445" marR="124460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40360" marR="199390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2020-01-30T21:19:13Z</dcterms:created>
  <dcterms:modified xsi:type="dcterms:W3CDTF">2020-01-30T21:19:13Z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