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8299" y="1670050"/>
            <a:ext cx="84074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10"/>
              <a:t>Wisconsin’s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10">
                <a:latin typeface="Arial"/>
                <a:cs typeface="Arial"/>
              </a:rPr>
              <a:t>Wisconsin’s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989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89.2%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81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627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2020-01-30T21:18:36Z</dcterms:created>
  <dcterms:modified xsi:type="dcterms:W3CDTF">2020-01-30T21:18:36Z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