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91E422-5919-44C0-B48A-57383C6DF9A9}" v="1" dt="2022-01-12T14:04:04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callion, Aidan" userId="ac0eaaff-6d80-41b1-8a44-04b26979b156" providerId="ADAL" clId="{BA91E422-5919-44C0-B48A-57383C6DF9A9}"/>
    <pc:docChg chg="custSel modSld modMainMaster">
      <pc:chgData name="Mccallion, Aidan" userId="ac0eaaff-6d80-41b1-8a44-04b26979b156" providerId="ADAL" clId="{BA91E422-5919-44C0-B48A-57383C6DF9A9}" dt="2022-01-12T14:04:04.697" v="8"/>
      <pc:docMkLst>
        <pc:docMk/>
      </pc:docMkLst>
      <pc:sldChg chg="addSp delSp modSp mod">
        <pc:chgData name="Mccallion, Aidan" userId="ac0eaaff-6d80-41b1-8a44-04b26979b156" providerId="ADAL" clId="{BA91E422-5919-44C0-B48A-57383C6DF9A9}" dt="2022-01-12T14:04:04.697" v="8"/>
        <pc:sldMkLst>
          <pc:docMk/>
          <pc:sldMk cId="2766991217" sldId="256"/>
        </pc:sldMkLst>
        <pc:spChg chg="del">
          <ac:chgData name="Mccallion, Aidan" userId="ac0eaaff-6d80-41b1-8a44-04b26979b156" providerId="ADAL" clId="{BA91E422-5919-44C0-B48A-57383C6DF9A9}" dt="2022-01-12T14:04:01.493" v="6" actId="478"/>
          <ac:spMkLst>
            <pc:docMk/>
            <pc:sldMk cId="2766991217" sldId="256"/>
            <ac:spMk id="2" creationId="{3DB89FFD-9C10-4E54-A2EE-22E3D56497ED}"/>
          </ac:spMkLst>
        </pc:spChg>
        <pc:spChg chg="del">
          <ac:chgData name="Mccallion, Aidan" userId="ac0eaaff-6d80-41b1-8a44-04b26979b156" providerId="ADAL" clId="{BA91E422-5919-44C0-B48A-57383C6DF9A9}" dt="2022-01-12T14:04:04.388" v="7" actId="478"/>
          <ac:spMkLst>
            <pc:docMk/>
            <pc:sldMk cId="2766991217" sldId="256"/>
            <ac:spMk id="3" creationId="{180262FF-A43F-4EC9-A7AE-EFAA49DB9D1A}"/>
          </ac:spMkLst>
        </pc:spChg>
        <pc:spChg chg="add mod">
          <ac:chgData name="Mccallion, Aidan" userId="ac0eaaff-6d80-41b1-8a44-04b26979b156" providerId="ADAL" clId="{BA91E422-5919-44C0-B48A-57383C6DF9A9}" dt="2022-01-12T14:04:04.697" v="8"/>
          <ac:spMkLst>
            <pc:docMk/>
            <pc:sldMk cId="2766991217" sldId="256"/>
            <ac:spMk id="4" creationId="{154D910E-F6CA-4062-861E-6C28F995931A}"/>
          </ac:spMkLst>
        </pc:spChg>
        <pc:spChg chg="add mod">
          <ac:chgData name="Mccallion, Aidan" userId="ac0eaaff-6d80-41b1-8a44-04b26979b156" providerId="ADAL" clId="{BA91E422-5919-44C0-B48A-57383C6DF9A9}" dt="2022-01-12T14:04:04.697" v="8"/>
          <ac:spMkLst>
            <pc:docMk/>
            <pc:sldMk cId="2766991217" sldId="256"/>
            <ac:spMk id="5" creationId="{B2BFD4E9-F5D2-4885-9823-FF28050B1B19}"/>
          </ac:spMkLst>
        </pc:spChg>
      </pc:sldChg>
      <pc:sldMasterChg chg="modSldLayout">
        <pc:chgData name="Mccallion, Aidan" userId="ac0eaaff-6d80-41b1-8a44-04b26979b156" providerId="ADAL" clId="{BA91E422-5919-44C0-B48A-57383C6DF9A9}" dt="2022-01-12T12:59:16.390" v="5" actId="14100"/>
        <pc:sldMasterMkLst>
          <pc:docMk/>
          <pc:sldMasterMk cId="1287940074" sldId="2147483660"/>
        </pc:sldMasterMkLst>
        <pc:sldLayoutChg chg="delSp modSp mod">
          <pc:chgData name="Mccallion, Aidan" userId="ac0eaaff-6d80-41b1-8a44-04b26979b156" providerId="ADAL" clId="{BA91E422-5919-44C0-B48A-57383C6DF9A9}" dt="2022-01-12T12:59:16.390" v="5" actId="14100"/>
          <pc:sldLayoutMkLst>
            <pc:docMk/>
            <pc:sldMasterMk cId="1287940074" sldId="2147483660"/>
            <pc:sldLayoutMk cId="2618081810" sldId="2147483661"/>
          </pc:sldLayoutMkLst>
          <pc:spChg chg="mod">
            <ac:chgData name="Mccallion, Aidan" userId="ac0eaaff-6d80-41b1-8a44-04b26979b156" providerId="ADAL" clId="{BA91E422-5919-44C0-B48A-57383C6DF9A9}" dt="2022-01-12T12:59:16.390" v="5" actId="14100"/>
            <ac:spMkLst>
              <pc:docMk/>
              <pc:sldMasterMk cId="1287940074" sldId="2147483660"/>
              <pc:sldLayoutMk cId="2618081810" sldId="2147483661"/>
              <ac:spMk id="12" creationId="{8E89C97B-92C1-4828-81A1-D243317A8009}"/>
            </ac:spMkLst>
          </pc:spChg>
          <pc:spChg chg="mod">
            <ac:chgData name="Mccallion, Aidan" userId="ac0eaaff-6d80-41b1-8a44-04b26979b156" providerId="ADAL" clId="{BA91E422-5919-44C0-B48A-57383C6DF9A9}" dt="2022-01-12T12:58:33.276" v="2" actId="14100"/>
            <ac:spMkLst>
              <pc:docMk/>
              <pc:sldMasterMk cId="1287940074" sldId="2147483660"/>
              <pc:sldLayoutMk cId="2618081810" sldId="2147483661"/>
              <ac:spMk id="13" creationId="{39115EDB-F78B-4CE9-B1EF-8E63D4D7BE2E}"/>
            </ac:spMkLst>
          </pc:spChg>
          <pc:spChg chg="del">
            <ac:chgData name="Mccallion, Aidan" userId="ac0eaaff-6d80-41b1-8a44-04b26979b156" providerId="ADAL" clId="{BA91E422-5919-44C0-B48A-57383C6DF9A9}" dt="2022-01-12T12:59:10.558" v="4" actId="478"/>
            <ac:spMkLst>
              <pc:docMk/>
              <pc:sldMasterMk cId="1287940074" sldId="2147483660"/>
              <pc:sldLayoutMk cId="2618081810" sldId="2147483661"/>
              <ac:spMk id="27" creationId="{E885FE6C-1CF4-46DF-81BD-05CED620BB02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E89C97B-92C1-4828-81A1-D243317A8009}"/>
              </a:ext>
            </a:extLst>
          </p:cNvPr>
          <p:cNvSpPr/>
          <p:nvPr userDrawn="1"/>
        </p:nvSpPr>
        <p:spPr>
          <a:xfrm>
            <a:off x="0" y="1"/>
            <a:ext cx="12209251" cy="6953756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115EDB-F78B-4CE9-B1EF-8E63D4D7BE2E}"/>
              </a:ext>
            </a:extLst>
          </p:cNvPr>
          <p:cNvSpPr/>
          <p:nvPr userDrawn="1"/>
        </p:nvSpPr>
        <p:spPr>
          <a:xfrm>
            <a:off x="0" y="5642054"/>
            <a:ext cx="12209251" cy="13117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F64A1E-075A-42E0-9190-2CF53C769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8605" y="275423"/>
            <a:ext cx="8915463" cy="2054558"/>
          </a:xfrm>
        </p:spPr>
        <p:txBody>
          <a:bodyPr anchor="ctr"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D24B49-D844-411A-97B1-831B1325BC8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40047" y="3461426"/>
            <a:ext cx="8694021" cy="1655762"/>
          </a:xfrm>
        </p:spPr>
        <p:txBody>
          <a:bodyPr anchor="b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Presenter: First Name Last Name</a:t>
            </a:r>
          </a:p>
          <a:p>
            <a:r>
              <a:rPr lang="en-US"/>
              <a:t>Date</a:t>
            </a:r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B645B884-836B-4BC3-BF28-13FF281FC8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1569" y="5713588"/>
            <a:ext cx="8323013" cy="1142827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6E3DE81A-6589-CF4F-BEC1-5124201FEC6A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flipH="1">
            <a:off x="531434" y="642247"/>
            <a:ext cx="2232351" cy="2230586"/>
          </a:xfrm>
          <a:prstGeom prst="ellipse">
            <a:avLst/>
          </a:prstGeom>
          <a:ln w="63500" cap="rnd">
            <a:noFill/>
          </a:ln>
          <a:effectLst>
            <a:outerShdw blurRad="190500" dist="63500" dir="2700000" sx="102000" sy="102000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6E0E37C-F3D6-7D43-B07D-B7DF4DE795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9429"/>
          <a:stretch/>
        </p:blipFill>
        <p:spPr>
          <a:xfrm rot="327223">
            <a:off x="2435158" y="1558199"/>
            <a:ext cx="2322207" cy="2232049"/>
          </a:xfrm>
          <a:prstGeom prst="ellipse">
            <a:avLst/>
          </a:prstGeom>
          <a:ln w="63500" cap="rnd">
            <a:noFill/>
          </a:ln>
          <a:effectLst>
            <a:outerShdw blurRad="190500" dist="63500" dir="2700000" sx="102000" sy="102000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4E2BE0A-4CB2-4BA0-8ED7-03F4EC4024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7038" y="2498557"/>
            <a:ext cx="2601142" cy="2600645"/>
          </a:xfrm>
          <a:prstGeom prst="ellipse">
            <a:avLst/>
          </a:prstGeom>
          <a:ln w="63500" cap="rnd">
            <a:noFill/>
          </a:ln>
          <a:effectLst>
            <a:outerShdw blurRad="190500" dist="63500" dir="2700000" sx="102000" sy="102000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1" name="Picture 20" descr="BonnierRWJFJune2011-2355.JPG">
            <a:extLst>
              <a:ext uri="{FF2B5EF4-FFF2-40B4-BE49-F238E27FC236}">
                <a16:creationId xmlns:a16="http://schemas.microsoft.com/office/drawing/2014/main" id="{9B0B6C33-E312-4BB7-9367-63662CDC13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68985" y="2808781"/>
            <a:ext cx="2599816" cy="2600645"/>
          </a:xfrm>
          <a:prstGeom prst="ellipse">
            <a:avLst/>
          </a:prstGeom>
          <a:ln w="63500" cap="rnd">
            <a:noFill/>
          </a:ln>
          <a:effectLst>
            <a:outerShdw blurRad="194171" dist="73719" dir="2700000" sx="102000" sy="102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6180818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C4E7362-BE78-45EC-9EC3-F55AB2F0DF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6EBE2C6-A8D1-4E31-B5F9-12B0A7BCD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91CE44-5BEE-4E2D-A9A8-CE8E83AFC1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23143" y="1440611"/>
            <a:ext cx="6212297" cy="48221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C3CEAE-341A-4BD7-9973-A0AE12E142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81818" y="1440611"/>
            <a:ext cx="4030163" cy="4830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8D44A5A8-C3EB-4AA9-A321-4E08FD229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3154" y="136526"/>
            <a:ext cx="7296070" cy="12125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C21A5D-EF91-4E7F-AA72-86D8751E86D6}"/>
              </a:ext>
            </a:extLst>
          </p:cNvPr>
          <p:cNvSpPr/>
          <p:nvPr userDrawn="1"/>
        </p:nvSpPr>
        <p:spPr>
          <a:xfrm>
            <a:off x="-1" y="1328468"/>
            <a:ext cx="12192000" cy="45719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241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C4E7362-BE78-45EC-9EC3-F55AB2F0DF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6EBE2C6-A8D1-4E31-B5F9-12B0A7BCD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C3CEAE-341A-4BD7-9973-A0AE12E142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81818" y="1440612"/>
            <a:ext cx="4030163" cy="471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4E78745-18F1-4A41-A2F2-9AF1B1E2D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0906" y="1440612"/>
            <a:ext cx="6314536" cy="4717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BEB89F27-242B-4701-8D0F-E5B8EA2E0429}"/>
              </a:ext>
            </a:extLst>
          </p:cNvPr>
          <p:cNvSpPr txBox="1">
            <a:spLocks/>
          </p:cNvSpPr>
          <p:nvPr userDrawn="1"/>
        </p:nvSpPr>
        <p:spPr>
          <a:xfrm>
            <a:off x="2443154" y="136526"/>
            <a:ext cx="7296070" cy="12125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rgbClr val="0236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BA5C04-14B6-46DE-9828-71C724F63510}"/>
              </a:ext>
            </a:extLst>
          </p:cNvPr>
          <p:cNvSpPr/>
          <p:nvPr userDrawn="1"/>
        </p:nvSpPr>
        <p:spPr>
          <a:xfrm>
            <a:off x="-1" y="1328468"/>
            <a:ext cx="12192000" cy="45719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15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49427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[Venue/Audience] [Date]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2E60B9B-D511-0C45-91E3-A08F4FCA8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E89C97B-92C1-4828-81A1-D243317A8009}"/>
              </a:ext>
            </a:extLst>
          </p:cNvPr>
          <p:cNvSpPr/>
          <p:nvPr userDrawn="1"/>
        </p:nvSpPr>
        <p:spPr>
          <a:xfrm>
            <a:off x="0" y="8969"/>
            <a:ext cx="12321397" cy="6944787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4E2BE0A-4CB2-4BA0-8ED7-03F4EC4024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2192" y="502"/>
            <a:ext cx="3416300" cy="34156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Picture 14" descr="shutterstock_46389250.jpg">
            <a:extLst>
              <a:ext uri="{FF2B5EF4-FFF2-40B4-BE49-F238E27FC236}">
                <a16:creationId xmlns:a16="http://schemas.microsoft.com/office/drawing/2014/main" id="{D6E0E37C-F3D6-7D43-B07D-B7DF4DE795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53"/>
          <a:stretch/>
        </p:blipFill>
        <p:spPr>
          <a:xfrm>
            <a:off x="-2" y="-11289"/>
            <a:ext cx="3378844" cy="32006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13092BDF-3808-2549-883F-2E8F87434CB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687"/>
          <a:stretch/>
        </p:blipFill>
        <p:spPr bwMode="auto">
          <a:xfrm flipH="1">
            <a:off x="8909631" y="3250911"/>
            <a:ext cx="3405110" cy="25183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1" name="Picture 20" descr="BonnierRWJFJune2011-2355.JPG">
            <a:extLst>
              <a:ext uri="{FF2B5EF4-FFF2-40B4-BE49-F238E27FC236}">
                <a16:creationId xmlns:a16="http://schemas.microsoft.com/office/drawing/2014/main" id="{9B0B6C33-E312-4BB7-9367-63662CDC13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-1" y="3126623"/>
            <a:ext cx="3405111" cy="25183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31B1A2CA-B810-E04B-BCFA-0AB5CBB78DFD}"/>
              </a:ext>
            </a:extLst>
          </p:cNvPr>
          <p:cNvSpPr/>
          <p:nvPr userDrawn="1"/>
        </p:nvSpPr>
        <p:spPr>
          <a:xfrm>
            <a:off x="2668575" y="-2279348"/>
            <a:ext cx="6812672" cy="10600974"/>
          </a:xfrm>
          <a:prstGeom prst="ellipse">
            <a:avLst/>
          </a:prstGeom>
          <a:solidFill>
            <a:srgbClr val="0136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     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F64A1E-075A-42E0-9190-2CF53C769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2422" y="317896"/>
            <a:ext cx="6524978" cy="3482619"/>
          </a:xfrm>
        </p:spPr>
        <p:txBody>
          <a:bodyPr anchor="ctr"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D24B49-D844-411A-97B1-831B1325BC8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1756" y="3938462"/>
            <a:ext cx="6186311" cy="1311702"/>
          </a:xfrm>
        </p:spPr>
        <p:txBody>
          <a:bodyPr anchor="b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     Presenter: First Name Last Name</a:t>
            </a:r>
          </a:p>
          <a:p>
            <a:r>
              <a:rPr lang="en-US"/>
              <a:t>Date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115EDB-F78B-4CE9-B1EF-8E63D4D7BE2E}"/>
              </a:ext>
            </a:extLst>
          </p:cNvPr>
          <p:cNvSpPr/>
          <p:nvPr userDrawn="1"/>
        </p:nvSpPr>
        <p:spPr>
          <a:xfrm>
            <a:off x="0" y="5642054"/>
            <a:ext cx="12314741" cy="13117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B645B884-836B-4BC3-BF28-13FF281FC8C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1569" y="5726491"/>
            <a:ext cx="8323013" cy="114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705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72689-3D1D-48A7-A340-20AD58DDA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59" y="1431984"/>
            <a:ext cx="11731925" cy="48307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AFF5A2-7C22-45BB-9698-C89D0CA69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8762260-A560-4263-B20F-53F456C566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BF50A083-DAB1-4DBA-A8D5-995CB3C43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7153" y="106343"/>
            <a:ext cx="7263441" cy="12134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0699A-52C7-400C-A8FA-B29945923FED}"/>
              </a:ext>
            </a:extLst>
          </p:cNvPr>
          <p:cNvSpPr/>
          <p:nvPr userDrawn="1"/>
        </p:nvSpPr>
        <p:spPr>
          <a:xfrm>
            <a:off x="-1" y="1328468"/>
            <a:ext cx="12192000" cy="45719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7591061-B212-4451-9C8B-DA3A4D4E7645}"/>
              </a:ext>
            </a:extLst>
          </p:cNvPr>
          <p:cNvSpPr/>
          <p:nvPr userDrawn="1"/>
        </p:nvSpPr>
        <p:spPr>
          <a:xfrm>
            <a:off x="1121434" y="1207698"/>
            <a:ext cx="11070566" cy="621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56A28-E321-4558-8C9C-606BF7895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1818" y="2855565"/>
            <a:ext cx="1065362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AA45CBF-12C9-4D53-A2F6-A39EE8E6F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65FD99-965A-4128-83AF-5E8F16B1DE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FB86FE3F-D871-4D1E-B4E2-A3963EE15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818" y="1615949"/>
            <a:ext cx="10653624" cy="11789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1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E0FD9-A026-441D-BEDB-3364AE3565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1818" y="1507855"/>
            <a:ext cx="5257800" cy="46691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EF9BC1-1E17-4AAA-A10E-EBFA37185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81955" y="1507855"/>
            <a:ext cx="5253487" cy="46691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2AEEB66-EC31-4CAF-8005-C7EC7D6BEF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2FA03EE-87D6-4DE9-B12C-3572AE896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E0887756-AF64-4E97-BCC2-FAFB90273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3154" y="136526"/>
            <a:ext cx="7296070" cy="12125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CFA996-4CC9-4F3C-95EB-DF491F28FB58}"/>
              </a:ext>
            </a:extLst>
          </p:cNvPr>
          <p:cNvSpPr/>
          <p:nvPr userDrawn="1"/>
        </p:nvSpPr>
        <p:spPr>
          <a:xfrm>
            <a:off x="-1" y="1328468"/>
            <a:ext cx="12192000" cy="45719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6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9F37C-0D7D-4CFB-BDEB-95C3CB815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1818" y="1681163"/>
            <a:ext cx="481575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8FF905-395F-4E70-81AC-17685717D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81818" y="2505075"/>
            <a:ext cx="481575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A9FE60-3D3C-4821-9396-B95C104FB3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5225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6C1CD7-AD0D-47BA-B64E-DA5B5627F8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5225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61215A9-6A01-4F30-805E-E4DAC6FF16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8C02681-A6ED-46E2-86D7-5D94C4C285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C2A7776A-1D7C-4EA6-BAED-61C269830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3154" y="136526"/>
            <a:ext cx="7296070" cy="12125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4CB682-F97E-4B1F-AF6D-7FE860B33461}"/>
              </a:ext>
            </a:extLst>
          </p:cNvPr>
          <p:cNvSpPr/>
          <p:nvPr userDrawn="1"/>
        </p:nvSpPr>
        <p:spPr>
          <a:xfrm>
            <a:off x="-1" y="1328468"/>
            <a:ext cx="12192000" cy="45719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7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867F4-8694-4D6C-B917-B94D6B258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940" y="2766218"/>
            <a:ext cx="1077439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0DCA807-D2D9-46D4-B717-9CFE5A9FA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594763-4475-4649-A998-5E42F98936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E4A73A-4CEE-48F9-AC72-F7CA50C8DC95}"/>
              </a:ext>
            </a:extLst>
          </p:cNvPr>
          <p:cNvSpPr/>
          <p:nvPr userDrawn="1"/>
        </p:nvSpPr>
        <p:spPr>
          <a:xfrm>
            <a:off x="0" y="1207698"/>
            <a:ext cx="12192000" cy="621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5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F72B2-4BC1-4A35-AA0B-C5440211F4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9A41A-ED89-4167-A97E-9DB633203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1CCA92-0AE6-4EB6-9C4F-191C6EE04F5F}"/>
              </a:ext>
            </a:extLst>
          </p:cNvPr>
          <p:cNvSpPr/>
          <p:nvPr userDrawn="1"/>
        </p:nvSpPr>
        <p:spPr>
          <a:xfrm>
            <a:off x="0" y="1207698"/>
            <a:ext cx="12192000" cy="621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318F35-FF9B-41C2-83D4-56534F7B65EA}"/>
              </a:ext>
            </a:extLst>
          </p:cNvPr>
          <p:cNvSpPr/>
          <p:nvPr userDrawn="1"/>
        </p:nvSpPr>
        <p:spPr>
          <a:xfrm>
            <a:off x="-1" y="1328468"/>
            <a:ext cx="12192000" cy="45719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4E435-CE4F-488A-992E-EA4A0BE2F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038095-A8BE-4BA0-A6B1-7A5EF9396F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[Venue/Audience] [Date]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489105-58B7-476B-92D8-A5E0A5CC664E}"/>
              </a:ext>
            </a:extLst>
          </p:cNvPr>
          <p:cNvSpPr/>
          <p:nvPr userDrawn="1"/>
        </p:nvSpPr>
        <p:spPr>
          <a:xfrm>
            <a:off x="0" y="1319842"/>
            <a:ext cx="12192000" cy="5036508"/>
          </a:xfrm>
          <a:prstGeom prst="rect">
            <a:avLst/>
          </a:prstGeom>
          <a:solidFill>
            <a:srgbClr val="023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EDEE8-8959-4EF8-8566-2008B6D3DC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E1C888F-50B1-45B2-9C09-32E6ABDAA6A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5223" y="2199735"/>
            <a:ext cx="10860655" cy="37266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503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DB7731C-8A29-43AF-83B8-43A6CC41BE69}"/>
              </a:ext>
            </a:extLst>
          </p:cNvPr>
          <p:cNvSpPr/>
          <p:nvPr userDrawn="1"/>
        </p:nvSpPr>
        <p:spPr>
          <a:xfrm>
            <a:off x="0" y="6254151"/>
            <a:ext cx="12192000" cy="603849"/>
          </a:xfrm>
          <a:prstGeom prst="rect">
            <a:avLst/>
          </a:prstGeom>
          <a:solidFill>
            <a:srgbClr val="023664"/>
          </a:solidFill>
          <a:ln>
            <a:solidFill>
              <a:srgbClr val="0236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219112-EC57-446D-81F9-B2AFE6243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3154" y="136526"/>
            <a:ext cx="7296070" cy="12125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2A3EE-9331-4675-B422-FB4AC6AF8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1818" y="1430667"/>
            <a:ext cx="10653624" cy="4823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18093-198C-46A1-961A-F9FF3756E2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1818" y="6356350"/>
            <a:ext cx="10205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[Venue/Audience] [Date]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86F43-247B-4997-8BFD-08F4FD65E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5878" y="6356350"/>
            <a:ext cx="379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7FE5B51-FEA8-439F-A5CB-10471CBA3F6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 descr="Text&#10;&#10;Description automatically generated">
            <a:extLst>
              <a:ext uri="{FF2B5EF4-FFF2-40B4-BE49-F238E27FC236}">
                <a16:creationId xmlns:a16="http://schemas.microsoft.com/office/drawing/2014/main" id="{FADF2B6F-168E-4A4E-912E-F0CBCB66AD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241" y="53170"/>
            <a:ext cx="2233153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94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02366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236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236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236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236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2366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4D910E-F6CA-4062-861E-6C28F9959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8605" y="1009941"/>
            <a:ext cx="8915463" cy="205455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</a:pPr>
            <a:r>
              <a:rPr lang="en-US" sz="4000" dirty="0"/>
              <a:t>Presentation Title</a:t>
            </a:r>
            <a:br>
              <a:rPr lang="en-US" sz="4000" i="1" dirty="0"/>
            </a:br>
            <a:br>
              <a:rPr lang="en-US" sz="3600" i="1" dirty="0"/>
            </a:br>
            <a:r>
              <a:rPr lang="en-US" sz="3600" b="1" i="1" dirty="0"/>
              <a:t>C</a:t>
            </a:r>
            <a:r>
              <a:rPr lang="en-US" b="1" dirty="0"/>
              <a:t>ampaignforAction.org</a:t>
            </a:r>
            <a:br>
              <a:rPr lang="en-US" dirty="0"/>
            </a:br>
            <a:endParaRPr lang="en-US" sz="2800" dirty="0"/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B2BFD4E9-F5D2-4885-9823-FF28050B1B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0047" y="3461426"/>
            <a:ext cx="8694021" cy="1655762"/>
          </a:xfrm>
        </p:spPr>
        <p:txBody>
          <a:bodyPr>
            <a:normAutofit/>
          </a:bodyPr>
          <a:lstStyle/>
          <a:p>
            <a:r>
              <a:rPr lang="en-US" dirty="0"/>
              <a:t>Title of Event/Audience</a:t>
            </a:r>
          </a:p>
          <a:p>
            <a:r>
              <a:rPr lang="en-US" dirty="0"/>
              <a:t>Presenter</a:t>
            </a:r>
          </a:p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766991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9CC18D-C16B-4469-A16A-CE4B1B1AB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57300B8-D69D-495C-B42C-610C56650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183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15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Presentation Title  CampaignforAction.org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Mccallion, Aidan</dc:creator>
  <cp:lastModifiedBy>Mccallion, Aidan</cp:lastModifiedBy>
  <cp:revision>1</cp:revision>
  <dcterms:created xsi:type="dcterms:W3CDTF">2022-01-12T12:56:50Z</dcterms:created>
  <dcterms:modified xsi:type="dcterms:W3CDTF">2022-01-12T14:04:32Z</dcterms:modified>
</cp:coreProperties>
</file>