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236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91E422-5919-44C0-B48A-57383C6DF9A9}" v="1" dt="2022-01-12T14:04:04.6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106" d="100"/>
          <a:sy n="106" d="100"/>
        </p:scale>
        <p:origin x="654" y="114"/>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Master" Target="../slideMasters/slideMaster1.xml"/><Relationship Id="rId6" Type="http://schemas.openxmlformats.org/officeDocument/2006/relationships/image" Target="../media/image2.jpeg"/><Relationship Id="rId5" Type="http://schemas.openxmlformats.org/officeDocument/2006/relationships/image" Target="../media/image9.jpeg"/><Relationship Id="rId4" Type="http://schemas.openxmlformats.org/officeDocument/2006/relationships/image" Target="../media/image8.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E89C97B-92C1-4828-81A1-D243317A8009}"/>
              </a:ext>
            </a:extLst>
          </p:cNvPr>
          <p:cNvSpPr/>
          <p:nvPr userDrawn="1"/>
        </p:nvSpPr>
        <p:spPr>
          <a:xfrm>
            <a:off x="0" y="1"/>
            <a:ext cx="12209251" cy="6953756"/>
          </a:xfrm>
          <a:prstGeom prst="rect">
            <a:avLst/>
          </a:prstGeom>
          <a:solidFill>
            <a:srgbClr val="023664"/>
          </a:solidFill>
          <a:ln>
            <a:solidFill>
              <a:srgbClr val="0236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9115EDB-F78B-4CE9-B1EF-8E63D4D7BE2E}"/>
              </a:ext>
            </a:extLst>
          </p:cNvPr>
          <p:cNvSpPr/>
          <p:nvPr userDrawn="1"/>
        </p:nvSpPr>
        <p:spPr>
          <a:xfrm>
            <a:off x="0" y="5642054"/>
            <a:ext cx="12209251" cy="131170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F64A1E-075A-42E0-9190-2CF53C769892}"/>
              </a:ext>
            </a:extLst>
          </p:cNvPr>
          <p:cNvSpPr>
            <a:spLocks noGrp="1"/>
          </p:cNvSpPr>
          <p:nvPr>
            <p:ph type="ctrTitle"/>
          </p:nvPr>
        </p:nvSpPr>
        <p:spPr>
          <a:xfrm>
            <a:off x="2818605" y="275423"/>
            <a:ext cx="8915463" cy="2054558"/>
          </a:xfrm>
        </p:spPr>
        <p:txBody>
          <a:bodyPr anchor="ctr">
            <a:normAutofit/>
          </a:bodyPr>
          <a:lstStyle>
            <a:lvl1pPr algn="ctr">
              <a:defRPr sz="320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F8D24B49-D844-411A-97B1-831B1325BC8A}"/>
              </a:ext>
            </a:extLst>
          </p:cNvPr>
          <p:cNvSpPr>
            <a:spLocks noGrp="1"/>
          </p:cNvSpPr>
          <p:nvPr>
            <p:ph type="subTitle" idx="1" hasCustomPrompt="1"/>
          </p:nvPr>
        </p:nvSpPr>
        <p:spPr>
          <a:xfrm>
            <a:off x="3040047" y="3461426"/>
            <a:ext cx="8694021" cy="1655762"/>
          </a:xfrm>
        </p:spPr>
        <p:txBody>
          <a:bodyPr anchor="b"/>
          <a:lstStyle>
            <a:lvl1pPr marL="0" indent="0" algn="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Presenter: First Name Last Name</a:t>
            </a:r>
          </a:p>
          <a:p>
            <a:r>
              <a:rPr lang="en-US"/>
              <a:t>Date</a:t>
            </a:r>
          </a:p>
        </p:txBody>
      </p:sp>
      <p:pic>
        <p:nvPicPr>
          <p:cNvPr id="10" name="Picture 9" descr="Text&#10;&#10;Description automatically generated">
            <a:extLst>
              <a:ext uri="{FF2B5EF4-FFF2-40B4-BE49-F238E27FC236}">
                <a16:creationId xmlns:a16="http://schemas.microsoft.com/office/drawing/2014/main" id="{B645B884-836B-4BC3-BF28-13FF281FC8CA}"/>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931569" y="5713588"/>
            <a:ext cx="8323013" cy="1142827"/>
          </a:xfrm>
          <a:prstGeom prst="rect">
            <a:avLst/>
          </a:prstGeom>
        </p:spPr>
      </p:pic>
      <p:pic>
        <p:nvPicPr>
          <p:cNvPr id="14" name="Picture 2">
            <a:extLst>
              <a:ext uri="{FF2B5EF4-FFF2-40B4-BE49-F238E27FC236}">
                <a16:creationId xmlns:a16="http://schemas.microsoft.com/office/drawing/2014/main" id="{6E3DE81A-6589-CF4F-BEC1-5124201FEC6A}"/>
              </a:ext>
            </a:extLst>
          </p:cNvPr>
          <p:cNvPicPr>
            <a:picLocks noChangeAspect="1" noChangeArrowheads="1"/>
          </p:cNvPicPr>
          <p:nvPr userDrawn="1"/>
        </p:nvPicPr>
        <p:blipFill rotWithShape="1">
          <a:blip r:embed="rId3" cstate="hqprint">
            <a:extLst>
              <a:ext uri="{28A0092B-C50C-407E-A947-70E740481C1C}">
                <a14:useLocalDpi xmlns:a14="http://schemas.microsoft.com/office/drawing/2010/main"/>
              </a:ext>
            </a:extLst>
          </a:blip>
          <a:srcRect/>
          <a:stretch/>
        </p:blipFill>
        <p:spPr bwMode="auto">
          <a:xfrm flipH="1">
            <a:off x="531434" y="642247"/>
            <a:ext cx="2232351" cy="2230586"/>
          </a:xfrm>
          <a:prstGeom prst="ellipse">
            <a:avLst/>
          </a:prstGeom>
          <a:ln w="63500" cap="rnd">
            <a:noFill/>
          </a:ln>
          <a:effectLst>
            <a:outerShdw blurRad="190500" dist="63500" dir="2700000" sx="102000" sy="102000" rotWithShape="0">
              <a:srgbClr val="000000">
                <a:alpha val="40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D6E0E37C-F3D6-7D43-B07D-B7DF4DE79542}"/>
              </a:ext>
            </a:extLst>
          </p:cNvPr>
          <p:cNvPicPr>
            <a:picLocks noChangeAspect="1"/>
          </p:cNvPicPr>
          <p:nvPr userDrawn="1"/>
        </p:nvPicPr>
        <p:blipFill rotWithShape="1">
          <a:blip r:embed="rId4" cstate="hqprint">
            <a:extLst>
              <a:ext uri="{28A0092B-C50C-407E-A947-70E740481C1C}">
                <a14:useLocalDpi xmlns:a14="http://schemas.microsoft.com/office/drawing/2010/main"/>
              </a:ext>
            </a:extLst>
          </a:blip>
          <a:srcRect b="-39429"/>
          <a:stretch/>
        </p:blipFill>
        <p:spPr>
          <a:xfrm rot="327223">
            <a:off x="2435158" y="1558199"/>
            <a:ext cx="2322207" cy="2232049"/>
          </a:xfrm>
          <a:prstGeom prst="ellipse">
            <a:avLst/>
          </a:prstGeom>
          <a:ln w="63500" cap="rnd">
            <a:noFill/>
          </a:ln>
          <a:effectLst>
            <a:outerShdw blurRad="190500" dist="63500" dir="2700000" sx="102000" sy="102000" rotWithShape="0">
              <a:srgbClr val="000000">
                <a:alpha val="40000"/>
              </a:srgbClr>
            </a:outerShdw>
          </a:effectLst>
          <a:scene3d>
            <a:camera prst="orthographicFront"/>
            <a:lightRig rig="contrasting" dir="t">
              <a:rot lat="0" lon="0" rev="3000000"/>
            </a:lightRig>
          </a:scene3d>
          <a:sp3d contourW="7620">
            <a:bevelT w="95250" h="31750"/>
            <a:contourClr>
              <a:srgbClr val="333333"/>
            </a:contourClr>
          </a:sp3d>
        </p:spPr>
      </p:pic>
      <p:pic>
        <p:nvPicPr>
          <p:cNvPr id="22" name="Picture 21">
            <a:extLst>
              <a:ext uri="{FF2B5EF4-FFF2-40B4-BE49-F238E27FC236}">
                <a16:creationId xmlns:a16="http://schemas.microsoft.com/office/drawing/2014/main" id="{B4E2BE0A-4CB2-4BA0-8ED7-03F4EC402416}"/>
              </a:ext>
            </a:extLst>
          </p:cNvPr>
          <p:cNvPicPr>
            <a:picLocks noChangeAspect="1"/>
          </p:cNvPicPr>
          <p:nvPr userDrawn="1"/>
        </p:nvPicPr>
        <p:blipFill rotWithShape="1">
          <a:blip r:embed="rId5" cstate="hqprint">
            <a:extLst>
              <a:ext uri="{28A0092B-C50C-407E-A947-70E740481C1C}">
                <a14:useLocalDpi xmlns:a14="http://schemas.microsoft.com/office/drawing/2010/main"/>
              </a:ext>
            </a:extLst>
          </a:blip>
          <a:srcRect/>
          <a:stretch/>
        </p:blipFill>
        <p:spPr>
          <a:xfrm>
            <a:off x="347038" y="2498557"/>
            <a:ext cx="2601142" cy="2600645"/>
          </a:xfrm>
          <a:prstGeom prst="ellipse">
            <a:avLst/>
          </a:prstGeom>
          <a:ln w="63500" cap="rnd">
            <a:noFill/>
          </a:ln>
          <a:effectLst>
            <a:outerShdw blurRad="190500" dist="63500" dir="2700000" sx="102000" sy="102000" rotWithShape="0">
              <a:srgbClr val="000000">
                <a:alpha val="40000"/>
              </a:srgbClr>
            </a:outerShdw>
          </a:effectLst>
          <a:scene3d>
            <a:camera prst="orthographicFront"/>
            <a:lightRig rig="contrasting" dir="t">
              <a:rot lat="0" lon="0" rev="3000000"/>
            </a:lightRig>
          </a:scene3d>
          <a:sp3d contourW="7620">
            <a:bevelT w="95250" h="31750"/>
            <a:contourClr>
              <a:srgbClr val="333333"/>
            </a:contourClr>
          </a:sp3d>
        </p:spPr>
      </p:pic>
      <p:pic>
        <p:nvPicPr>
          <p:cNvPr id="21" name="Picture 20" descr="BonnierRWJFJune2011-2355.JPG">
            <a:extLst>
              <a:ext uri="{FF2B5EF4-FFF2-40B4-BE49-F238E27FC236}">
                <a16:creationId xmlns:a16="http://schemas.microsoft.com/office/drawing/2014/main" id="{9B0B6C33-E312-4BB7-9367-63662CDC13F0}"/>
              </a:ext>
            </a:extLst>
          </p:cNvPr>
          <p:cNvPicPr>
            <a:picLocks noChangeAspect="1"/>
          </p:cNvPicPr>
          <p:nvPr userDrawn="1"/>
        </p:nvPicPr>
        <p:blipFill rotWithShape="1">
          <a:blip r:embed="rId6" cstate="hqprint">
            <a:extLst>
              <a:ext uri="{28A0092B-C50C-407E-A947-70E740481C1C}">
                <a14:useLocalDpi xmlns:a14="http://schemas.microsoft.com/office/drawing/2010/main"/>
              </a:ext>
            </a:extLst>
          </a:blip>
          <a:srcRect/>
          <a:stretch/>
        </p:blipFill>
        <p:spPr>
          <a:xfrm>
            <a:off x="2268985" y="2808781"/>
            <a:ext cx="2599816" cy="2600645"/>
          </a:xfrm>
          <a:prstGeom prst="ellipse">
            <a:avLst/>
          </a:prstGeom>
          <a:ln w="63500" cap="rnd">
            <a:noFill/>
          </a:ln>
          <a:effectLst>
            <a:outerShdw blurRad="194171" dist="73719" dir="2700000" sx="102000" sy="102000" algn="tl" rotWithShape="0">
              <a:prstClr val="black">
                <a:alpha val="40000"/>
              </a:prst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261808181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8" name="Footer Placeholder 4">
            <a:extLst>
              <a:ext uri="{FF2B5EF4-FFF2-40B4-BE49-F238E27FC236}">
                <a16:creationId xmlns:a16="http://schemas.microsoft.com/office/drawing/2014/main" id="{5C4E7362-BE78-45EC-9EC3-F55AB2F0DF0C}"/>
              </a:ext>
            </a:extLst>
          </p:cNvPr>
          <p:cNvSpPr>
            <a:spLocks noGrp="1"/>
          </p:cNvSpPr>
          <p:nvPr>
            <p:ph type="ftr" sz="quarter" idx="3"/>
          </p:nvPr>
        </p:nvSpPr>
        <p:spPr>
          <a:xfrm>
            <a:off x="1181818" y="6356350"/>
            <a:ext cx="10205050" cy="365125"/>
          </a:xfrm>
          <a:prstGeom prst="rect">
            <a:avLst/>
          </a:prstGeom>
        </p:spPr>
        <p:txBody>
          <a:bodyPr vert="horz" lIns="91440" tIns="45720" rIns="91440" bIns="45720" rtlCol="0" anchor="ctr"/>
          <a:lstStyle>
            <a:lvl1pPr algn="ctr">
              <a:defRPr sz="1200">
                <a:solidFill>
                  <a:schemeClr val="bg1"/>
                </a:solidFill>
                <a:latin typeface="Arial" panose="020B0604020202020204" pitchFamily="34" charset="0"/>
                <a:cs typeface="Arial" panose="020B0604020202020204" pitchFamily="34" charset="0"/>
              </a:defRPr>
            </a:lvl1pPr>
          </a:lstStyle>
          <a:p>
            <a:pPr algn="l"/>
            <a:r>
              <a:rPr lang="en-US"/>
              <a:t>[Venue/Audience] [Date]</a:t>
            </a:r>
          </a:p>
        </p:txBody>
      </p:sp>
      <p:sp>
        <p:nvSpPr>
          <p:cNvPr id="9" name="Slide Number Placeholder 5">
            <a:extLst>
              <a:ext uri="{FF2B5EF4-FFF2-40B4-BE49-F238E27FC236}">
                <a16:creationId xmlns:a16="http://schemas.microsoft.com/office/drawing/2014/main" id="{B6EBE2C6-A8D1-4E31-B5F9-12B0A7BCD00A}"/>
              </a:ext>
            </a:extLst>
          </p:cNvPr>
          <p:cNvSpPr>
            <a:spLocks noGrp="1"/>
          </p:cNvSpPr>
          <p:nvPr>
            <p:ph type="sldNum" sz="quarter" idx="4"/>
          </p:nvPr>
        </p:nvSpPr>
        <p:spPr>
          <a:xfrm>
            <a:off x="11455878" y="6356350"/>
            <a:ext cx="379563"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17FE5B51-FEA8-439F-A5CB-10471CBA3F6E}" type="slidenum">
              <a:rPr lang="en-US" smtClean="0"/>
              <a:pPr/>
              <a:t>‹#›</a:t>
            </a:fld>
            <a:endParaRPr lang="en-US"/>
          </a:p>
        </p:txBody>
      </p:sp>
      <p:sp>
        <p:nvSpPr>
          <p:cNvPr id="3" name="Picture Placeholder 2">
            <a:extLst>
              <a:ext uri="{FF2B5EF4-FFF2-40B4-BE49-F238E27FC236}">
                <a16:creationId xmlns:a16="http://schemas.microsoft.com/office/drawing/2014/main" id="{1291CE44-5BEE-4E2D-A9A8-CE8E83AFC13D}"/>
              </a:ext>
            </a:extLst>
          </p:cNvPr>
          <p:cNvSpPr>
            <a:spLocks noGrp="1"/>
          </p:cNvSpPr>
          <p:nvPr>
            <p:ph type="pic" idx="1"/>
          </p:nvPr>
        </p:nvSpPr>
        <p:spPr>
          <a:xfrm>
            <a:off x="5623143" y="1440611"/>
            <a:ext cx="6212297" cy="482213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5C3CEAE-341A-4BD7-9973-A0AE12E1427A}"/>
              </a:ext>
            </a:extLst>
          </p:cNvPr>
          <p:cNvSpPr>
            <a:spLocks noGrp="1"/>
          </p:cNvSpPr>
          <p:nvPr>
            <p:ph type="body" sz="half" idx="2"/>
          </p:nvPr>
        </p:nvSpPr>
        <p:spPr>
          <a:xfrm>
            <a:off x="1181818" y="1440611"/>
            <a:ext cx="4030163" cy="483079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2" name="Title Placeholder 1">
            <a:extLst>
              <a:ext uri="{FF2B5EF4-FFF2-40B4-BE49-F238E27FC236}">
                <a16:creationId xmlns:a16="http://schemas.microsoft.com/office/drawing/2014/main" id="{8D44A5A8-C3EB-4AA9-A321-4E08FD2295F6}"/>
              </a:ext>
            </a:extLst>
          </p:cNvPr>
          <p:cNvSpPr>
            <a:spLocks noGrp="1"/>
          </p:cNvSpPr>
          <p:nvPr>
            <p:ph type="title"/>
          </p:nvPr>
        </p:nvSpPr>
        <p:spPr>
          <a:xfrm>
            <a:off x="2443154" y="136526"/>
            <a:ext cx="7296070" cy="1212556"/>
          </a:xfrm>
          <a:prstGeom prst="rect">
            <a:avLst/>
          </a:prstGeom>
        </p:spPr>
        <p:txBody>
          <a:bodyPr vert="horz" lIns="91440" tIns="45720" rIns="91440" bIns="45720" rtlCol="0" anchor="t">
            <a:normAutofit/>
          </a:bodyPr>
          <a:lstStyle>
            <a:lvl1pPr algn="ctr">
              <a:defRPr/>
            </a:lvl1pPr>
          </a:lstStyle>
          <a:p>
            <a:r>
              <a:rPr lang="en-US"/>
              <a:t>Click to edit Master title style</a:t>
            </a:r>
            <a:br>
              <a:rPr lang="en-US"/>
            </a:br>
            <a:endParaRPr lang="en-US"/>
          </a:p>
        </p:txBody>
      </p:sp>
      <p:sp>
        <p:nvSpPr>
          <p:cNvPr id="7" name="Rectangle 6">
            <a:extLst>
              <a:ext uri="{FF2B5EF4-FFF2-40B4-BE49-F238E27FC236}">
                <a16:creationId xmlns:a16="http://schemas.microsoft.com/office/drawing/2014/main" id="{0BC21A5D-EF91-4E7F-AA72-86D8751E86D6}"/>
              </a:ext>
            </a:extLst>
          </p:cNvPr>
          <p:cNvSpPr/>
          <p:nvPr userDrawn="1"/>
        </p:nvSpPr>
        <p:spPr>
          <a:xfrm>
            <a:off x="-1" y="1328468"/>
            <a:ext cx="12192000" cy="45719"/>
          </a:xfrm>
          <a:prstGeom prst="rect">
            <a:avLst/>
          </a:prstGeom>
          <a:solidFill>
            <a:srgbClr val="023664"/>
          </a:solidFill>
          <a:ln>
            <a:solidFill>
              <a:srgbClr val="0236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54241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8" name="Footer Placeholder 4">
            <a:extLst>
              <a:ext uri="{FF2B5EF4-FFF2-40B4-BE49-F238E27FC236}">
                <a16:creationId xmlns:a16="http://schemas.microsoft.com/office/drawing/2014/main" id="{5C4E7362-BE78-45EC-9EC3-F55AB2F0DF0C}"/>
              </a:ext>
            </a:extLst>
          </p:cNvPr>
          <p:cNvSpPr>
            <a:spLocks noGrp="1"/>
          </p:cNvSpPr>
          <p:nvPr>
            <p:ph type="ftr" sz="quarter" idx="3"/>
          </p:nvPr>
        </p:nvSpPr>
        <p:spPr>
          <a:xfrm>
            <a:off x="1181818" y="6356350"/>
            <a:ext cx="10205050" cy="365125"/>
          </a:xfrm>
          <a:prstGeom prst="rect">
            <a:avLst/>
          </a:prstGeom>
        </p:spPr>
        <p:txBody>
          <a:bodyPr vert="horz" lIns="91440" tIns="45720" rIns="91440" bIns="45720" rtlCol="0" anchor="ctr"/>
          <a:lstStyle>
            <a:lvl1pPr algn="ctr">
              <a:defRPr sz="1200">
                <a:solidFill>
                  <a:schemeClr val="bg1"/>
                </a:solidFill>
                <a:latin typeface="Arial" panose="020B0604020202020204" pitchFamily="34" charset="0"/>
                <a:cs typeface="Arial" panose="020B0604020202020204" pitchFamily="34" charset="0"/>
              </a:defRPr>
            </a:lvl1pPr>
          </a:lstStyle>
          <a:p>
            <a:pPr algn="l"/>
            <a:r>
              <a:rPr lang="en-US"/>
              <a:t>[Venue/Audience] [Date]</a:t>
            </a:r>
          </a:p>
        </p:txBody>
      </p:sp>
      <p:sp>
        <p:nvSpPr>
          <p:cNvPr id="9" name="Slide Number Placeholder 5">
            <a:extLst>
              <a:ext uri="{FF2B5EF4-FFF2-40B4-BE49-F238E27FC236}">
                <a16:creationId xmlns:a16="http://schemas.microsoft.com/office/drawing/2014/main" id="{B6EBE2C6-A8D1-4E31-B5F9-12B0A7BCD00A}"/>
              </a:ext>
            </a:extLst>
          </p:cNvPr>
          <p:cNvSpPr>
            <a:spLocks noGrp="1"/>
          </p:cNvSpPr>
          <p:nvPr>
            <p:ph type="sldNum" sz="quarter" idx="4"/>
          </p:nvPr>
        </p:nvSpPr>
        <p:spPr>
          <a:xfrm>
            <a:off x="11455878" y="6356350"/>
            <a:ext cx="379563"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17FE5B51-FEA8-439F-A5CB-10471CBA3F6E}" type="slidenum">
              <a:rPr lang="en-US" smtClean="0"/>
              <a:pPr/>
              <a:t>‹#›</a:t>
            </a:fld>
            <a:endParaRPr lang="en-US"/>
          </a:p>
        </p:txBody>
      </p:sp>
      <p:sp>
        <p:nvSpPr>
          <p:cNvPr id="4" name="Text Placeholder 3">
            <a:extLst>
              <a:ext uri="{FF2B5EF4-FFF2-40B4-BE49-F238E27FC236}">
                <a16:creationId xmlns:a16="http://schemas.microsoft.com/office/drawing/2014/main" id="{05C3CEAE-341A-4BD7-9973-A0AE12E1427A}"/>
              </a:ext>
            </a:extLst>
          </p:cNvPr>
          <p:cNvSpPr>
            <a:spLocks noGrp="1"/>
          </p:cNvSpPr>
          <p:nvPr>
            <p:ph type="body" sz="half" idx="2"/>
          </p:nvPr>
        </p:nvSpPr>
        <p:spPr>
          <a:xfrm>
            <a:off x="1181818" y="1440612"/>
            <a:ext cx="4030163" cy="4717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Content Placeholder 2">
            <a:extLst>
              <a:ext uri="{FF2B5EF4-FFF2-40B4-BE49-F238E27FC236}">
                <a16:creationId xmlns:a16="http://schemas.microsoft.com/office/drawing/2014/main" id="{C4E78745-18F1-4A41-A2F2-9AF1B1E2D0B5}"/>
              </a:ext>
            </a:extLst>
          </p:cNvPr>
          <p:cNvSpPr>
            <a:spLocks noGrp="1"/>
          </p:cNvSpPr>
          <p:nvPr>
            <p:ph idx="1"/>
          </p:nvPr>
        </p:nvSpPr>
        <p:spPr>
          <a:xfrm>
            <a:off x="5520906" y="1440612"/>
            <a:ext cx="6314536" cy="47171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a:extLst>
              <a:ext uri="{FF2B5EF4-FFF2-40B4-BE49-F238E27FC236}">
                <a16:creationId xmlns:a16="http://schemas.microsoft.com/office/drawing/2014/main" id="{BEB89F27-242B-4701-8D0F-E5B8EA2E0429}"/>
              </a:ext>
            </a:extLst>
          </p:cNvPr>
          <p:cNvSpPr txBox="1">
            <a:spLocks/>
          </p:cNvSpPr>
          <p:nvPr userDrawn="1"/>
        </p:nvSpPr>
        <p:spPr>
          <a:xfrm>
            <a:off x="2443154" y="136526"/>
            <a:ext cx="7296070" cy="1212556"/>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kern="1200">
                <a:solidFill>
                  <a:srgbClr val="023664"/>
                </a:solidFill>
                <a:latin typeface="Arial" panose="020B0604020202020204" pitchFamily="34" charset="0"/>
                <a:ea typeface="+mj-ea"/>
                <a:cs typeface="Arial" panose="020B0604020202020204" pitchFamily="34" charset="0"/>
              </a:defRPr>
            </a:lvl1pPr>
          </a:lstStyle>
          <a:p>
            <a:pPr algn="ctr"/>
            <a:r>
              <a:rPr lang="en-US"/>
              <a:t>Click to edit Master title style</a:t>
            </a:r>
            <a:br>
              <a:rPr lang="en-US"/>
            </a:br>
            <a:endParaRPr lang="en-US"/>
          </a:p>
        </p:txBody>
      </p:sp>
      <p:sp>
        <p:nvSpPr>
          <p:cNvPr id="11" name="Rectangle 10">
            <a:extLst>
              <a:ext uri="{FF2B5EF4-FFF2-40B4-BE49-F238E27FC236}">
                <a16:creationId xmlns:a16="http://schemas.microsoft.com/office/drawing/2014/main" id="{06BA5C04-14B6-46DE-9828-71C724F63510}"/>
              </a:ext>
            </a:extLst>
          </p:cNvPr>
          <p:cNvSpPr/>
          <p:nvPr userDrawn="1"/>
        </p:nvSpPr>
        <p:spPr>
          <a:xfrm>
            <a:off x="-1" y="1328468"/>
            <a:ext cx="12192000" cy="45719"/>
          </a:xfrm>
          <a:prstGeom prst="rect">
            <a:avLst/>
          </a:prstGeom>
          <a:solidFill>
            <a:srgbClr val="023664"/>
          </a:solidFill>
          <a:ln>
            <a:solidFill>
              <a:srgbClr val="0236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608152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a:xfrm>
            <a:off x="4165600" y="6349427"/>
            <a:ext cx="3860800" cy="365125"/>
          </a:xfrm>
          <a:prstGeom prst="rect">
            <a:avLst/>
          </a:prstGeom>
        </p:spPr>
        <p:txBody>
          <a:bodyPr/>
          <a:lstStyle/>
          <a:p>
            <a:r>
              <a:rPr lang="en-US"/>
              <a:t>[Venue/Audience] [Date]</a:t>
            </a:r>
            <a:endParaRPr lang="en-US" dirty="0"/>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fld id="{62E60B9B-D511-0C45-91E3-A08F4FCA8553}" type="slidenum">
              <a:rPr lang="en-US" smtClean="0"/>
              <a:pPr/>
              <a:t>‹#›</a:t>
            </a:fld>
            <a:endParaRPr lang="en-US"/>
          </a:p>
        </p:txBody>
      </p:sp>
    </p:spTree>
    <p:extLst>
      <p:ext uri="{BB962C8B-B14F-4D97-AF65-F5344CB8AC3E}">
        <p14:creationId xmlns:p14="http://schemas.microsoft.com/office/powerpoint/2010/main" val="279955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E89C97B-92C1-4828-81A1-D243317A8009}"/>
              </a:ext>
            </a:extLst>
          </p:cNvPr>
          <p:cNvSpPr/>
          <p:nvPr userDrawn="1"/>
        </p:nvSpPr>
        <p:spPr>
          <a:xfrm>
            <a:off x="0" y="8969"/>
            <a:ext cx="12321397" cy="6944787"/>
          </a:xfrm>
          <a:prstGeom prst="rect">
            <a:avLst/>
          </a:prstGeom>
          <a:solidFill>
            <a:srgbClr val="023664"/>
          </a:solidFill>
          <a:ln>
            <a:solidFill>
              <a:srgbClr val="0236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B4E2BE0A-4CB2-4BA0-8ED7-03F4EC402416}"/>
              </a:ext>
            </a:extLst>
          </p:cNvPr>
          <p:cNvPicPr>
            <a:picLocks noChangeAspect="1"/>
          </p:cNvPicPr>
          <p:nvPr userDrawn="1"/>
        </p:nvPicPr>
        <p:blipFill rotWithShape="1">
          <a:blip r:embed="rId2" cstate="hqprint">
            <a:extLst>
              <a:ext uri="{28A0092B-C50C-407E-A947-70E740481C1C}">
                <a14:useLocalDpi xmlns:a14="http://schemas.microsoft.com/office/drawing/2010/main"/>
              </a:ext>
            </a:extLst>
          </a:blip>
          <a:srcRect/>
          <a:stretch/>
        </p:blipFill>
        <p:spPr>
          <a:xfrm>
            <a:off x="8902192" y="502"/>
            <a:ext cx="3416300" cy="3415647"/>
          </a:xfrm>
          <a:prstGeom prst="rect">
            <a:avLst/>
          </a:prstGeom>
          <a:solidFill>
            <a:srgbClr val="FFFFFF">
              <a:shade val="85000"/>
            </a:srgbClr>
          </a:solidFill>
          <a:ln w="88900" cap="sq">
            <a:no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5" name="Picture 14" descr="shutterstock_46389250.jpg">
            <a:extLst>
              <a:ext uri="{FF2B5EF4-FFF2-40B4-BE49-F238E27FC236}">
                <a16:creationId xmlns:a16="http://schemas.microsoft.com/office/drawing/2014/main" id="{D6E0E37C-F3D6-7D43-B07D-B7DF4DE79542}"/>
              </a:ext>
            </a:extLst>
          </p:cNvPr>
          <p:cNvPicPr>
            <a:picLocks noChangeAspect="1"/>
          </p:cNvPicPr>
          <p:nvPr userDrawn="1"/>
        </p:nvPicPr>
        <p:blipFill rotWithShape="1">
          <a:blip r:embed="rId3" cstate="hqprint">
            <a:extLst>
              <a:ext uri="{28A0092B-C50C-407E-A947-70E740481C1C}">
                <a14:useLocalDpi xmlns:a14="http://schemas.microsoft.com/office/drawing/2010/main"/>
              </a:ext>
            </a:extLst>
          </a:blip>
          <a:srcRect b="-253"/>
          <a:stretch/>
        </p:blipFill>
        <p:spPr>
          <a:xfrm>
            <a:off x="-2" y="-11289"/>
            <a:ext cx="3378844" cy="3200636"/>
          </a:xfrm>
          <a:prstGeom prst="rect">
            <a:avLst/>
          </a:prstGeom>
          <a:solidFill>
            <a:srgbClr val="FFFFFF">
              <a:shade val="85000"/>
            </a:srgbClr>
          </a:solidFill>
          <a:ln w="88900" cap="sq">
            <a:no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6" name="Picture 2">
            <a:extLst>
              <a:ext uri="{FF2B5EF4-FFF2-40B4-BE49-F238E27FC236}">
                <a16:creationId xmlns:a16="http://schemas.microsoft.com/office/drawing/2014/main" id="{13092BDF-3808-2549-883F-2E8F87434CB7}"/>
              </a:ext>
            </a:extLst>
          </p:cNvPr>
          <p:cNvPicPr>
            <a:picLocks noChangeAspect="1" noChangeArrowheads="1"/>
          </p:cNvPicPr>
          <p:nvPr userDrawn="1"/>
        </p:nvPicPr>
        <p:blipFill rotWithShape="1">
          <a:blip r:embed="rId4" cstate="hqprint">
            <a:extLst>
              <a:ext uri="{28A0092B-C50C-407E-A947-70E740481C1C}">
                <a14:useLocalDpi xmlns:a14="http://schemas.microsoft.com/office/drawing/2010/main"/>
              </a:ext>
            </a:extLst>
          </a:blip>
          <a:srcRect l="5687"/>
          <a:stretch/>
        </p:blipFill>
        <p:spPr bwMode="auto">
          <a:xfrm flipH="1">
            <a:off x="8909631" y="3250911"/>
            <a:ext cx="3405110" cy="2518309"/>
          </a:xfrm>
          <a:prstGeom prst="rect">
            <a:avLst/>
          </a:prstGeom>
          <a:solidFill>
            <a:srgbClr val="FFFFFF">
              <a:shade val="85000"/>
            </a:srgbClr>
          </a:solidFill>
          <a:ln w="88900" cap="sq">
            <a:no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21" name="Picture 20" descr="BonnierRWJFJune2011-2355.JPG">
            <a:extLst>
              <a:ext uri="{FF2B5EF4-FFF2-40B4-BE49-F238E27FC236}">
                <a16:creationId xmlns:a16="http://schemas.microsoft.com/office/drawing/2014/main" id="{9B0B6C33-E312-4BB7-9367-63662CDC13F0}"/>
              </a:ext>
            </a:extLst>
          </p:cNvPr>
          <p:cNvPicPr>
            <a:picLocks noChangeAspect="1"/>
          </p:cNvPicPr>
          <p:nvPr userDrawn="1"/>
        </p:nvPicPr>
        <p:blipFill rotWithShape="1">
          <a:blip r:embed="rId5" cstate="hqprint">
            <a:extLst>
              <a:ext uri="{28A0092B-C50C-407E-A947-70E740481C1C}">
                <a14:useLocalDpi xmlns:a14="http://schemas.microsoft.com/office/drawing/2010/main"/>
              </a:ext>
            </a:extLst>
          </a:blip>
          <a:srcRect/>
          <a:stretch/>
        </p:blipFill>
        <p:spPr>
          <a:xfrm flipH="1">
            <a:off x="-1" y="3126623"/>
            <a:ext cx="3405111" cy="2518309"/>
          </a:xfrm>
          <a:prstGeom prst="rect">
            <a:avLst/>
          </a:prstGeom>
          <a:solidFill>
            <a:srgbClr val="FFFFFF">
              <a:shade val="85000"/>
            </a:srgbClr>
          </a:solidFill>
          <a:ln w="88900" cap="sq">
            <a:no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Oval 3">
            <a:extLst>
              <a:ext uri="{FF2B5EF4-FFF2-40B4-BE49-F238E27FC236}">
                <a16:creationId xmlns:a16="http://schemas.microsoft.com/office/drawing/2014/main" id="{31B1A2CA-B810-E04B-BCFA-0AB5CBB78DFD}"/>
              </a:ext>
            </a:extLst>
          </p:cNvPr>
          <p:cNvSpPr/>
          <p:nvPr userDrawn="1"/>
        </p:nvSpPr>
        <p:spPr>
          <a:xfrm>
            <a:off x="2668575" y="-2279348"/>
            <a:ext cx="6812672" cy="10600974"/>
          </a:xfrm>
          <a:prstGeom prst="ellipse">
            <a:avLst/>
          </a:prstGeom>
          <a:solidFill>
            <a:srgbClr val="01366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       </a:t>
            </a:r>
          </a:p>
        </p:txBody>
      </p:sp>
      <p:sp>
        <p:nvSpPr>
          <p:cNvPr id="2" name="Title 1">
            <a:extLst>
              <a:ext uri="{FF2B5EF4-FFF2-40B4-BE49-F238E27FC236}">
                <a16:creationId xmlns:a16="http://schemas.microsoft.com/office/drawing/2014/main" id="{B6F64A1E-075A-42E0-9190-2CF53C769892}"/>
              </a:ext>
            </a:extLst>
          </p:cNvPr>
          <p:cNvSpPr>
            <a:spLocks noGrp="1"/>
          </p:cNvSpPr>
          <p:nvPr>
            <p:ph type="ctrTitle"/>
          </p:nvPr>
        </p:nvSpPr>
        <p:spPr>
          <a:xfrm>
            <a:off x="2812422" y="317896"/>
            <a:ext cx="6524978" cy="3482619"/>
          </a:xfrm>
        </p:spPr>
        <p:txBody>
          <a:bodyPr anchor="ctr">
            <a:normAutofit/>
          </a:bodyPr>
          <a:lstStyle>
            <a:lvl1pPr algn="ctr">
              <a:defRPr sz="320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F8D24B49-D844-411A-97B1-831B1325BC8A}"/>
              </a:ext>
            </a:extLst>
          </p:cNvPr>
          <p:cNvSpPr>
            <a:spLocks noGrp="1"/>
          </p:cNvSpPr>
          <p:nvPr>
            <p:ph type="subTitle" idx="1" hasCustomPrompt="1"/>
          </p:nvPr>
        </p:nvSpPr>
        <p:spPr>
          <a:xfrm>
            <a:off x="2981756" y="3938462"/>
            <a:ext cx="6186311" cy="1311702"/>
          </a:xfrm>
        </p:spPr>
        <p:txBody>
          <a:bodyPr anchor="b"/>
          <a:lstStyle>
            <a:lvl1pPr marL="0" indent="0" algn="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     Presenter: First Name Last Name</a:t>
            </a:r>
          </a:p>
          <a:p>
            <a:r>
              <a:rPr lang="en-US"/>
              <a:t>Date</a:t>
            </a:r>
          </a:p>
        </p:txBody>
      </p:sp>
      <p:sp>
        <p:nvSpPr>
          <p:cNvPr id="13" name="Rectangle 12">
            <a:extLst>
              <a:ext uri="{FF2B5EF4-FFF2-40B4-BE49-F238E27FC236}">
                <a16:creationId xmlns:a16="http://schemas.microsoft.com/office/drawing/2014/main" id="{39115EDB-F78B-4CE9-B1EF-8E63D4D7BE2E}"/>
              </a:ext>
            </a:extLst>
          </p:cNvPr>
          <p:cNvSpPr/>
          <p:nvPr userDrawn="1"/>
        </p:nvSpPr>
        <p:spPr>
          <a:xfrm>
            <a:off x="0" y="5642054"/>
            <a:ext cx="12314741" cy="131170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Text&#10;&#10;Description automatically generated">
            <a:extLst>
              <a:ext uri="{FF2B5EF4-FFF2-40B4-BE49-F238E27FC236}">
                <a16:creationId xmlns:a16="http://schemas.microsoft.com/office/drawing/2014/main" id="{B645B884-836B-4BC3-BF28-13FF281FC8CA}"/>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1931569" y="5726491"/>
            <a:ext cx="8323013" cy="1142827"/>
          </a:xfrm>
          <a:prstGeom prst="rect">
            <a:avLst/>
          </a:prstGeom>
        </p:spPr>
      </p:pic>
    </p:spTree>
    <p:extLst>
      <p:ext uri="{BB962C8B-B14F-4D97-AF65-F5344CB8AC3E}">
        <p14:creationId xmlns:p14="http://schemas.microsoft.com/office/powerpoint/2010/main" val="141170594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F72689-3D1D-48A7-A340-20AD58DDA71E}"/>
              </a:ext>
            </a:extLst>
          </p:cNvPr>
          <p:cNvSpPr>
            <a:spLocks noGrp="1"/>
          </p:cNvSpPr>
          <p:nvPr>
            <p:ph idx="1"/>
          </p:nvPr>
        </p:nvSpPr>
        <p:spPr>
          <a:xfrm>
            <a:off x="215659" y="1431984"/>
            <a:ext cx="11731925" cy="48307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ooter Placeholder 4">
            <a:extLst>
              <a:ext uri="{FF2B5EF4-FFF2-40B4-BE49-F238E27FC236}">
                <a16:creationId xmlns:a16="http://schemas.microsoft.com/office/drawing/2014/main" id="{93AFF5A2-7C22-45BB-9698-C89D0CA69865}"/>
              </a:ext>
            </a:extLst>
          </p:cNvPr>
          <p:cNvSpPr>
            <a:spLocks noGrp="1"/>
          </p:cNvSpPr>
          <p:nvPr>
            <p:ph type="ftr" sz="quarter" idx="3"/>
          </p:nvPr>
        </p:nvSpPr>
        <p:spPr>
          <a:xfrm>
            <a:off x="1181818" y="6356350"/>
            <a:ext cx="10205050" cy="365125"/>
          </a:xfrm>
          <a:prstGeom prst="rect">
            <a:avLst/>
          </a:prstGeom>
        </p:spPr>
        <p:txBody>
          <a:bodyPr vert="horz" lIns="91440" tIns="45720" rIns="91440" bIns="45720" rtlCol="0" anchor="ctr"/>
          <a:lstStyle>
            <a:lvl1pPr algn="ctr">
              <a:defRPr sz="1200">
                <a:solidFill>
                  <a:schemeClr val="bg1"/>
                </a:solidFill>
                <a:latin typeface="Arial" panose="020B0604020202020204" pitchFamily="34" charset="0"/>
                <a:cs typeface="Arial" panose="020B0604020202020204" pitchFamily="34" charset="0"/>
              </a:defRPr>
            </a:lvl1pPr>
          </a:lstStyle>
          <a:p>
            <a:pPr algn="l"/>
            <a:r>
              <a:rPr lang="en-US"/>
              <a:t>[Venue/Audience] [Date]</a:t>
            </a:r>
          </a:p>
        </p:txBody>
      </p:sp>
      <p:sp>
        <p:nvSpPr>
          <p:cNvPr id="10" name="Slide Number Placeholder 5">
            <a:extLst>
              <a:ext uri="{FF2B5EF4-FFF2-40B4-BE49-F238E27FC236}">
                <a16:creationId xmlns:a16="http://schemas.microsoft.com/office/drawing/2014/main" id="{98762260-A560-4263-B20F-53F456C566FF}"/>
              </a:ext>
            </a:extLst>
          </p:cNvPr>
          <p:cNvSpPr>
            <a:spLocks noGrp="1"/>
          </p:cNvSpPr>
          <p:nvPr>
            <p:ph type="sldNum" sz="quarter" idx="4"/>
          </p:nvPr>
        </p:nvSpPr>
        <p:spPr>
          <a:xfrm>
            <a:off x="11455878" y="6356350"/>
            <a:ext cx="379563"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17FE5B51-FEA8-439F-A5CB-10471CBA3F6E}" type="slidenum">
              <a:rPr lang="en-US" smtClean="0"/>
              <a:pPr/>
              <a:t>‹#›</a:t>
            </a:fld>
            <a:endParaRPr lang="en-US"/>
          </a:p>
        </p:txBody>
      </p:sp>
      <p:sp>
        <p:nvSpPr>
          <p:cNvPr id="11" name="Title Placeholder 1">
            <a:extLst>
              <a:ext uri="{FF2B5EF4-FFF2-40B4-BE49-F238E27FC236}">
                <a16:creationId xmlns:a16="http://schemas.microsoft.com/office/drawing/2014/main" id="{BF50A083-DAB1-4DBA-A8D5-995CB3C435C7}"/>
              </a:ext>
            </a:extLst>
          </p:cNvPr>
          <p:cNvSpPr>
            <a:spLocks noGrp="1"/>
          </p:cNvSpPr>
          <p:nvPr>
            <p:ph type="title"/>
          </p:nvPr>
        </p:nvSpPr>
        <p:spPr>
          <a:xfrm>
            <a:off x="2467153" y="106343"/>
            <a:ext cx="7263441" cy="1213499"/>
          </a:xfrm>
          <a:prstGeom prst="rect">
            <a:avLst/>
          </a:prstGeom>
        </p:spPr>
        <p:txBody>
          <a:bodyPr vert="horz" lIns="91440" tIns="45720" rIns="91440" bIns="45720" rtlCol="0" anchor="t">
            <a:normAutofit/>
          </a:bodyPr>
          <a:lstStyle>
            <a:lvl1pPr algn="ctr">
              <a:defRPr/>
            </a:lvl1pPr>
          </a:lstStyle>
          <a:p>
            <a:r>
              <a:rPr lang="en-US"/>
              <a:t>Click to edit Master title style</a:t>
            </a:r>
          </a:p>
        </p:txBody>
      </p:sp>
      <p:sp>
        <p:nvSpPr>
          <p:cNvPr id="6" name="Rectangle 5">
            <a:extLst>
              <a:ext uri="{FF2B5EF4-FFF2-40B4-BE49-F238E27FC236}">
                <a16:creationId xmlns:a16="http://schemas.microsoft.com/office/drawing/2014/main" id="{8150699A-52C7-400C-A8FA-B29945923FED}"/>
              </a:ext>
            </a:extLst>
          </p:cNvPr>
          <p:cNvSpPr/>
          <p:nvPr userDrawn="1"/>
        </p:nvSpPr>
        <p:spPr>
          <a:xfrm>
            <a:off x="-1" y="1328468"/>
            <a:ext cx="12192000" cy="45719"/>
          </a:xfrm>
          <a:prstGeom prst="rect">
            <a:avLst/>
          </a:prstGeom>
          <a:solidFill>
            <a:srgbClr val="023664"/>
          </a:solidFill>
          <a:ln>
            <a:solidFill>
              <a:srgbClr val="0236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9229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7591061-B212-4451-9C8B-DA3A4D4E7645}"/>
              </a:ext>
            </a:extLst>
          </p:cNvPr>
          <p:cNvSpPr/>
          <p:nvPr userDrawn="1"/>
        </p:nvSpPr>
        <p:spPr>
          <a:xfrm>
            <a:off x="1121434" y="1207698"/>
            <a:ext cx="11070566" cy="6211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06656A28-E321-4558-8C9C-606BF7895593}"/>
              </a:ext>
            </a:extLst>
          </p:cNvPr>
          <p:cNvSpPr>
            <a:spLocks noGrp="1"/>
          </p:cNvSpPr>
          <p:nvPr>
            <p:ph type="body" idx="1"/>
          </p:nvPr>
        </p:nvSpPr>
        <p:spPr>
          <a:xfrm>
            <a:off x="1181818" y="2855565"/>
            <a:ext cx="10653624"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8" name="Footer Placeholder 4">
            <a:extLst>
              <a:ext uri="{FF2B5EF4-FFF2-40B4-BE49-F238E27FC236}">
                <a16:creationId xmlns:a16="http://schemas.microsoft.com/office/drawing/2014/main" id="{7AA45CBF-12C9-4D53-A2F6-A39EE8E6F9B8}"/>
              </a:ext>
            </a:extLst>
          </p:cNvPr>
          <p:cNvSpPr>
            <a:spLocks noGrp="1"/>
          </p:cNvSpPr>
          <p:nvPr>
            <p:ph type="ftr" sz="quarter" idx="3"/>
          </p:nvPr>
        </p:nvSpPr>
        <p:spPr>
          <a:xfrm>
            <a:off x="1181818" y="6356350"/>
            <a:ext cx="10205050" cy="365125"/>
          </a:xfrm>
          <a:prstGeom prst="rect">
            <a:avLst/>
          </a:prstGeom>
        </p:spPr>
        <p:txBody>
          <a:bodyPr vert="horz" lIns="91440" tIns="45720" rIns="91440" bIns="45720" rtlCol="0" anchor="ctr"/>
          <a:lstStyle>
            <a:lvl1pPr algn="ctr">
              <a:defRPr sz="1200">
                <a:solidFill>
                  <a:schemeClr val="bg1"/>
                </a:solidFill>
                <a:latin typeface="Arial" panose="020B0604020202020204" pitchFamily="34" charset="0"/>
                <a:cs typeface="Arial" panose="020B0604020202020204" pitchFamily="34" charset="0"/>
              </a:defRPr>
            </a:lvl1pPr>
          </a:lstStyle>
          <a:p>
            <a:pPr algn="l"/>
            <a:r>
              <a:rPr lang="en-US"/>
              <a:t>[Venue/Audience] [Date]</a:t>
            </a:r>
          </a:p>
        </p:txBody>
      </p:sp>
      <p:sp>
        <p:nvSpPr>
          <p:cNvPr id="9" name="Slide Number Placeholder 5">
            <a:extLst>
              <a:ext uri="{FF2B5EF4-FFF2-40B4-BE49-F238E27FC236}">
                <a16:creationId xmlns:a16="http://schemas.microsoft.com/office/drawing/2014/main" id="{9265FD99-965A-4128-83AF-5E8F16B1DE52}"/>
              </a:ext>
            </a:extLst>
          </p:cNvPr>
          <p:cNvSpPr>
            <a:spLocks noGrp="1"/>
          </p:cNvSpPr>
          <p:nvPr>
            <p:ph type="sldNum" sz="quarter" idx="4"/>
          </p:nvPr>
        </p:nvSpPr>
        <p:spPr>
          <a:xfrm>
            <a:off x="11455878" y="6356350"/>
            <a:ext cx="379563"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17FE5B51-FEA8-439F-A5CB-10471CBA3F6E}" type="slidenum">
              <a:rPr lang="en-US" smtClean="0"/>
              <a:pPr/>
              <a:t>‹#›</a:t>
            </a:fld>
            <a:endParaRPr lang="en-US"/>
          </a:p>
        </p:txBody>
      </p:sp>
      <p:sp>
        <p:nvSpPr>
          <p:cNvPr id="11" name="Title Placeholder 1">
            <a:extLst>
              <a:ext uri="{FF2B5EF4-FFF2-40B4-BE49-F238E27FC236}">
                <a16:creationId xmlns:a16="http://schemas.microsoft.com/office/drawing/2014/main" id="{FB86FE3F-D871-4D1E-B4E2-A3963EE15C8F}"/>
              </a:ext>
            </a:extLst>
          </p:cNvPr>
          <p:cNvSpPr>
            <a:spLocks noGrp="1"/>
          </p:cNvSpPr>
          <p:nvPr>
            <p:ph type="title"/>
          </p:nvPr>
        </p:nvSpPr>
        <p:spPr>
          <a:xfrm>
            <a:off x="1181818" y="1615949"/>
            <a:ext cx="10653624" cy="1178996"/>
          </a:xfrm>
          <a:prstGeom prst="rect">
            <a:avLst/>
          </a:prstGeom>
        </p:spPr>
        <p:txBody>
          <a:bodyPr vert="horz" lIns="91440" tIns="45720" rIns="91440" bIns="45720" rtlCol="0" anchor="t">
            <a:normAutofit/>
          </a:bodyPr>
          <a:lstStyle/>
          <a:p>
            <a:r>
              <a:rPr lang="en-US"/>
              <a:t>Click to edit Master title style</a:t>
            </a:r>
            <a:br>
              <a:rPr lang="en-US"/>
            </a:br>
            <a:endParaRPr lang="en-US"/>
          </a:p>
        </p:txBody>
      </p:sp>
    </p:spTree>
    <p:extLst>
      <p:ext uri="{BB962C8B-B14F-4D97-AF65-F5344CB8AC3E}">
        <p14:creationId xmlns:p14="http://schemas.microsoft.com/office/powerpoint/2010/main" val="2259518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FE0FD9-A026-441D-BEDB-3364AE35655F}"/>
              </a:ext>
            </a:extLst>
          </p:cNvPr>
          <p:cNvSpPr>
            <a:spLocks noGrp="1"/>
          </p:cNvSpPr>
          <p:nvPr>
            <p:ph sz="half" idx="1"/>
          </p:nvPr>
        </p:nvSpPr>
        <p:spPr>
          <a:xfrm>
            <a:off x="1181818" y="1507855"/>
            <a:ext cx="5257800" cy="46691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EF9BC1-1E17-4AAA-A10E-EBFA37185505}"/>
              </a:ext>
            </a:extLst>
          </p:cNvPr>
          <p:cNvSpPr>
            <a:spLocks noGrp="1"/>
          </p:cNvSpPr>
          <p:nvPr>
            <p:ph sz="half" idx="2"/>
          </p:nvPr>
        </p:nvSpPr>
        <p:spPr>
          <a:xfrm>
            <a:off x="6581955" y="1507855"/>
            <a:ext cx="5253487" cy="46691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52AEEB66-EC31-4CAF-8005-C7EC7D6BEFE8}"/>
              </a:ext>
            </a:extLst>
          </p:cNvPr>
          <p:cNvSpPr>
            <a:spLocks noGrp="1"/>
          </p:cNvSpPr>
          <p:nvPr>
            <p:ph type="ftr" sz="quarter" idx="3"/>
          </p:nvPr>
        </p:nvSpPr>
        <p:spPr>
          <a:xfrm>
            <a:off x="1181818" y="6356350"/>
            <a:ext cx="10205050" cy="365125"/>
          </a:xfrm>
          <a:prstGeom prst="rect">
            <a:avLst/>
          </a:prstGeom>
        </p:spPr>
        <p:txBody>
          <a:bodyPr vert="horz" lIns="91440" tIns="45720" rIns="91440" bIns="45720" rtlCol="0" anchor="ctr"/>
          <a:lstStyle>
            <a:lvl1pPr algn="ctr">
              <a:defRPr sz="1200">
                <a:solidFill>
                  <a:schemeClr val="bg1"/>
                </a:solidFill>
                <a:latin typeface="Arial" panose="020B0604020202020204" pitchFamily="34" charset="0"/>
                <a:cs typeface="Arial" panose="020B0604020202020204" pitchFamily="34" charset="0"/>
              </a:defRPr>
            </a:lvl1pPr>
          </a:lstStyle>
          <a:p>
            <a:pPr algn="l"/>
            <a:r>
              <a:rPr lang="en-US"/>
              <a:t>[Venue/Audience] [Date]</a:t>
            </a:r>
          </a:p>
        </p:txBody>
      </p:sp>
      <p:sp>
        <p:nvSpPr>
          <p:cNvPr id="9" name="Slide Number Placeholder 5">
            <a:extLst>
              <a:ext uri="{FF2B5EF4-FFF2-40B4-BE49-F238E27FC236}">
                <a16:creationId xmlns:a16="http://schemas.microsoft.com/office/drawing/2014/main" id="{02FA03EE-87D6-4DE9-B12C-3572AE8964AC}"/>
              </a:ext>
            </a:extLst>
          </p:cNvPr>
          <p:cNvSpPr>
            <a:spLocks noGrp="1"/>
          </p:cNvSpPr>
          <p:nvPr>
            <p:ph type="sldNum" sz="quarter" idx="4"/>
          </p:nvPr>
        </p:nvSpPr>
        <p:spPr>
          <a:xfrm>
            <a:off x="11455878" y="6356350"/>
            <a:ext cx="379563"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17FE5B51-FEA8-439F-A5CB-10471CBA3F6E}" type="slidenum">
              <a:rPr lang="en-US" smtClean="0"/>
              <a:pPr/>
              <a:t>‹#›</a:t>
            </a:fld>
            <a:endParaRPr lang="en-US"/>
          </a:p>
        </p:txBody>
      </p:sp>
      <p:sp>
        <p:nvSpPr>
          <p:cNvPr id="11" name="Title Placeholder 1">
            <a:extLst>
              <a:ext uri="{FF2B5EF4-FFF2-40B4-BE49-F238E27FC236}">
                <a16:creationId xmlns:a16="http://schemas.microsoft.com/office/drawing/2014/main" id="{E0887756-AF64-4E97-BCC2-FAFB9027315F}"/>
              </a:ext>
            </a:extLst>
          </p:cNvPr>
          <p:cNvSpPr>
            <a:spLocks noGrp="1"/>
          </p:cNvSpPr>
          <p:nvPr>
            <p:ph type="title"/>
          </p:nvPr>
        </p:nvSpPr>
        <p:spPr>
          <a:xfrm>
            <a:off x="2443154" y="136526"/>
            <a:ext cx="7296070" cy="1212556"/>
          </a:xfrm>
          <a:prstGeom prst="rect">
            <a:avLst/>
          </a:prstGeom>
        </p:spPr>
        <p:txBody>
          <a:bodyPr vert="horz" lIns="91440" tIns="45720" rIns="91440" bIns="45720" rtlCol="0" anchor="t">
            <a:normAutofit/>
          </a:bodyPr>
          <a:lstStyle>
            <a:lvl1pPr algn="ctr">
              <a:defRPr/>
            </a:lvl1pPr>
          </a:lstStyle>
          <a:p>
            <a:r>
              <a:rPr lang="en-US"/>
              <a:t>Click to edit Master title style</a:t>
            </a:r>
            <a:br>
              <a:rPr lang="en-US"/>
            </a:br>
            <a:endParaRPr lang="en-US"/>
          </a:p>
        </p:txBody>
      </p:sp>
      <p:sp>
        <p:nvSpPr>
          <p:cNvPr id="7" name="Rectangle 6">
            <a:extLst>
              <a:ext uri="{FF2B5EF4-FFF2-40B4-BE49-F238E27FC236}">
                <a16:creationId xmlns:a16="http://schemas.microsoft.com/office/drawing/2014/main" id="{47CFA996-4CC9-4F3C-95EB-DF491F28FB58}"/>
              </a:ext>
            </a:extLst>
          </p:cNvPr>
          <p:cNvSpPr/>
          <p:nvPr userDrawn="1"/>
        </p:nvSpPr>
        <p:spPr>
          <a:xfrm>
            <a:off x="-1" y="1328468"/>
            <a:ext cx="12192000" cy="45719"/>
          </a:xfrm>
          <a:prstGeom prst="rect">
            <a:avLst/>
          </a:prstGeom>
          <a:solidFill>
            <a:srgbClr val="023664"/>
          </a:solidFill>
          <a:ln>
            <a:solidFill>
              <a:srgbClr val="0236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90463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ED9F37C-0D7D-4CFB-BDEB-95C3CB81536C}"/>
              </a:ext>
            </a:extLst>
          </p:cNvPr>
          <p:cNvSpPr>
            <a:spLocks noGrp="1"/>
          </p:cNvSpPr>
          <p:nvPr>
            <p:ph type="body" idx="1"/>
          </p:nvPr>
        </p:nvSpPr>
        <p:spPr>
          <a:xfrm>
            <a:off x="1181818" y="1681163"/>
            <a:ext cx="481575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8FF905-395F-4E70-81AC-17685717DB9A}"/>
              </a:ext>
            </a:extLst>
          </p:cNvPr>
          <p:cNvSpPr>
            <a:spLocks noGrp="1"/>
          </p:cNvSpPr>
          <p:nvPr>
            <p:ph sz="half" idx="2"/>
          </p:nvPr>
        </p:nvSpPr>
        <p:spPr>
          <a:xfrm>
            <a:off x="1181818" y="2505075"/>
            <a:ext cx="481575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A9FE60-3D3C-4821-9396-B95C104FB3E3}"/>
              </a:ext>
            </a:extLst>
          </p:cNvPr>
          <p:cNvSpPr>
            <a:spLocks noGrp="1"/>
          </p:cNvSpPr>
          <p:nvPr>
            <p:ph type="body" sz="quarter" idx="3"/>
          </p:nvPr>
        </p:nvSpPr>
        <p:spPr>
          <a:xfrm>
            <a:off x="665225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76C1CD7-AD0D-47BA-B64E-DA5B5627F895}"/>
              </a:ext>
            </a:extLst>
          </p:cNvPr>
          <p:cNvSpPr>
            <a:spLocks noGrp="1"/>
          </p:cNvSpPr>
          <p:nvPr>
            <p:ph sz="quarter" idx="4"/>
          </p:nvPr>
        </p:nvSpPr>
        <p:spPr>
          <a:xfrm>
            <a:off x="6652253"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Footer Placeholder 4">
            <a:extLst>
              <a:ext uri="{FF2B5EF4-FFF2-40B4-BE49-F238E27FC236}">
                <a16:creationId xmlns:a16="http://schemas.microsoft.com/office/drawing/2014/main" id="{B61215A9-6A01-4F30-805E-E4DAC6FF16F1}"/>
              </a:ext>
            </a:extLst>
          </p:cNvPr>
          <p:cNvSpPr>
            <a:spLocks noGrp="1"/>
          </p:cNvSpPr>
          <p:nvPr>
            <p:ph type="ftr" sz="quarter" idx="10"/>
          </p:nvPr>
        </p:nvSpPr>
        <p:spPr>
          <a:xfrm>
            <a:off x="1181818" y="6356350"/>
            <a:ext cx="10205050" cy="365125"/>
          </a:xfrm>
          <a:prstGeom prst="rect">
            <a:avLst/>
          </a:prstGeom>
        </p:spPr>
        <p:txBody>
          <a:bodyPr vert="horz" lIns="91440" tIns="45720" rIns="91440" bIns="45720" rtlCol="0" anchor="ctr"/>
          <a:lstStyle>
            <a:lvl1pPr algn="ctr">
              <a:defRPr sz="1200">
                <a:solidFill>
                  <a:schemeClr val="bg1"/>
                </a:solidFill>
                <a:latin typeface="Arial" panose="020B0604020202020204" pitchFamily="34" charset="0"/>
                <a:cs typeface="Arial" panose="020B0604020202020204" pitchFamily="34" charset="0"/>
              </a:defRPr>
            </a:lvl1pPr>
          </a:lstStyle>
          <a:p>
            <a:pPr algn="l"/>
            <a:r>
              <a:rPr lang="en-US"/>
              <a:t>[Venue/Audience] [Date]</a:t>
            </a:r>
          </a:p>
        </p:txBody>
      </p:sp>
      <p:sp>
        <p:nvSpPr>
          <p:cNvPr id="12" name="Slide Number Placeholder 5">
            <a:extLst>
              <a:ext uri="{FF2B5EF4-FFF2-40B4-BE49-F238E27FC236}">
                <a16:creationId xmlns:a16="http://schemas.microsoft.com/office/drawing/2014/main" id="{88C02681-A6ED-46E2-86D7-5D94C4C285C3}"/>
              </a:ext>
            </a:extLst>
          </p:cNvPr>
          <p:cNvSpPr>
            <a:spLocks noGrp="1"/>
          </p:cNvSpPr>
          <p:nvPr>
            <p:ph type="sldNum" sz="quarter" idx="11"/>
          </p:nvPr>
        </p:nvSpPr>
        <p:spPr>
          <a:xfrm>
            <a:off x="11455878" y="6356350"/>
            <a:ext cx="379563"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17FE5B51-FEA8-439F-A5CB-10471CBA3F6E}" type="slidenum">
              <a:rPr lang="en-US" smtClean="0"/>
              <a:pPr/>
              <a:t>‹#›</a:t>
            </a:fld>
            <a:endParaRPr lang="en-US"/>
          </a:p>
        </p:txBody>
      </p:sp>
      <p:sp>
        <p:nvSpPr>
          <p:cNvPr id="14" name="Title Placeholder 1">
            <a:extLst>
              <a:ext uri="{FF2B5EF4-FFF2-40B4-BE49-F238E27FC236}">
                <a16:creationId xmlns:a16="http://schemas.microsoft.com/office/drawing/2014/main" id="{C2A7776A-1D7C-4EA6-BAED-61C269830C5C}"/>
              </a:ext>
            </a:extLst>
          </p:cNvPr>
          <p:cNvSpPr>
            <a:spLocks noGrp="1"/>
          </p:cNvSpPr>
          <p:nvPr>
            <p:ph type="title"/>
          </p:nvPr>
        </p:nvSpPr>
        <p:spPr>
          <a:xfrm>
            <a:off x="2443154" y="136526"/>
            <a:ext cx="7296070" cy="1212556"/>
          </a:xfrm>
          <a:prstGeom prst="rect">
            <a:avLst/>
          </a:prstGeom>
        </p:spPr>
        <p:txBody>
          <a:bodyPr vert="horz" lIns="91440" tIns="45720" rIns="91440" bIns="45720" rtlCol="0" anchor="t">
            <a:normAutofit/>
          </a:bodyPr>
          <a:lstStyle>
            <a:lvl1pPr algn="ctr">
              <a:defRPr/>
            </a:lvl1pPr>
          </a:lstStyle>
          <a:p>
            <a:r>
              <a:rPr lang="en-US"/>
              <a:t>Click to edit Master title style</a:t>
            </a:r>
            <a:br>
              <a:rPr lang="en-US"/>
            </a:br>
            <a:endParaRPr lang="en-US"/>
          </a:p>
        </p:txBody>
      </p:sp>
      <p:sp>
        <p:nvSpPr>
          <p:cNvPr id="9" name="Rectangle 8">
            <a:extLst>
              <a:ext uri="{FF2B5EF4-FFF2-40B4-BE49-F238E27FC236}">
                <a16:creationId xmlns:a16="http://schemas.microsoft.com/office/drawing/2014/main" id="{834CB682-F97E-4B1F-AF6D-7FE860B33461}"/>
              </a:ext>
            </a:extLst>
          </p:cNvPr>
          <p:cNvSpPr/>
          <p:nvPr userDrawn="1"/>
        </p:nvSpPr>
        <p:spPr>
          <a:xfrm>
            <a:off x="-1" y="1328468"/>
            <a:ext cx="12192000" cy="45719"/>
          </a:xfrm>
          <a:prstGeom prst="rect">
            <a:avLst/>
          </a:prstGeom>
          <a:solidFill>
            <a:srgbClr val="023664"/>
          </a:solidFill>
          <a:ln>
            <a:solidFill>
              <a:srgbClr val="0236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3774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867F4-8694-4D6C-B917-B94D6B2584CF}"/>
              </a:ext>
            </a:extLst>
          </p:cNvPr>
          <p:cNvSpPr>
            <a:spLocks noGrp="1"/>
          </p:cNvSpPr>
          <p:nvPr>
            <p:ph type="title"/>
          </p:nvPr>
        </p:nvSpPr>
        <p:spPr>
          <a:xfrm>
            <a:off x="1155940" y="2766218"/>
            <a:ext cx="10774392" cy="1325563"/>
          </a:xfrm>
        </p:spPr>
        <p:txBody>
          <a:bodyPr/>
          <a:lstStyle/>
          <a:p>
            <a:r>
              <a:rPr lang="en-US"/>
              <a:t>Click to edit Master title style</a:t>
            </a:r>
          </a:p>
        </p:txBody>
      </p:sp>
      <p:sp>
        <p:nvSpPr>
          <p:cNvPr id="6" name="Footer Placeholder 4">
            <a:extLst>
              <a:ext uri="{FF2B5EF4-FFF2-40B4-BE49-F238E27FC236}">
                <a16:creationId xmlns:a16="http://schemas.microsoft.com/office/drawing/2014/main" id="{A0DCA807-D2D9-46D4-B717-9CFE5A9FAFAF}"/>
              </a:ext>
            </a:extLst>
          </p:cNvPr>
          <p:cNvSpPr>
            <a:spLocks noGrp="1"/>
          </p:cNvSpPr>
          <p:nvPr>
            <p:ph type="ftr" sz="quarter" idx="3"/>
          </p:nvPr>
        </p:nvSpPr>
        <p:spPr>
          <a:xfrm>
            <a:off x="1181818" y="6356350"/>
            <a:ext cx="10205050" cy="365125"/>
          </a:xfrm>
          <a:prstGeom prst="rect">
            <a:avLst/>
          </a:prstGeom>
        </p:spPr>
        <p:txBody>
          <a:bodyPr vert="horz" lIns="91440" tIns="45720" rIns="91440" bIns="45720" rtlCol="0" anchor="ctr"/>
          <a:lstStyle>
            <a:lvl1pPr algn="ctr">
              <a:defRPr sz="1200">
                <a:solidFill>
                  <a:schemeClr val="bg1"/>
                </a:solidFill>
                <a:latin typeface="Arial" panose="020B0604020202020204" pitchFamily="34" charset="0"/>
                <a:cs typeface="Arial" panose="020B0604020202020204" pitchFamily="34" charset="0"/>
              </a:defRPr>
            </a:lvl1pPr>
          </a:lstStyle>
          <a:p>
            <a:pPr algn="l"/>
            <a:r>
              <a:rPr lang="en-US"/>
              <a:t>[Venue/Audience] [Date]</a:t>
            </a:r>
          </a:p>
        </p:txBody>
      </p:sp>
      <p:sp>
        <p:nvSpPr>
          <p:cNvPr id="7" name="Slide Number Placeholder 5">
            <a:extLst>
              <a:ext uri="{FF2B5EF4-FFF2-40B4-BE49-F238E27FC236}">
                <a16:creationId xmlns:a16="http://schemas.microsoft.com/office/drawing/2014/main" id="{20594763-4475-4649-A998-5E42F9893612}"/>
              </a:ext>
            </a:extLst>
          </p:cNvPr>
          <p:cNvSpPr>
            <a:spLocks noGrp="1"/>
          </p:cNvSpPr>
          <p:nvPr>
            <p:ph type="sldNum" sz="quarter" idx="4"/>
          </p:nvPr>
        </p:nvSpPr>
        <p:spPr>
          <a:xfrm>
            <a:off x="11455878" y="6356350"/>
            <a:ext cx="379563"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17FE5B51-FEA8-439F-A5CB-10471CBA3F6E}" type="slidenum">
              <a:rPr lang="en-US" smtClean="0"/>
              <a:pPr/>
              <a:t>‹#›</a:t>
            </a:fld>
            <a:endParaRPr lang="en-US"/>
          </a:p>
        </p:txBody>
      </p:sp>
      <p:sp>
        <p:nvSpPr>
          <p:cNvPr id="8" name="Rectangle 7">
            <a:extLst>
              <a:ext uri="{FF2B5EF4-FFF2-40B4-BE49-F238E27FC236}">
                <a16:creationId xmlns:a16="http://schemas.microsoft.com/office/drawing/2014/main" id="{DFE4A73A-4CEE-48F9-AC72-F7CA50C8DC95}"/>
              </a:ext>
            </a:extLst>
          </p:cNvPr>
          <p:cNvSpPr/>
          <p:nvPr userDrawn="1"/>
        </p:nvSpPr>
        <p:spPr>
          <a:xfrm>
            <a:off x="0" y="1207698"/>
            <a:ext cx="12192000" cy="6211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13451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554F72B2-4BC1-4A35-AA0B-C5440211F47B}"/>
              </a:ext>
            </a:extLst>
          </p:cNvPr>
          <p:cNvSpPr>
            <a:spLocks noGrp="1"/>
          </p:cNvSpPr>
          <p:nvPr>
            <p:ph type="ftr" sz="quarter" idx="3"/>
          </p:nvPr>
        </p:nvSpPr>
        <p:spPr>
          <a:xfrm>
            <a:off x="1181818" y="6356350"/>
            <a:ext cx="10205050" cy="365125"/>
          </a:xfrm>
          <a:prstGeom prst="rect">
            <a:avLst/>
          </a:prstGeom>
        </p:spPr>
        <p:txBody>
          <a:bodyPr vert="horz" lIns="91440" tIns="45720" rIns="91440" bIns="45720" rtlCol="0" anchor="ctr"/>
          <a:lstStyle>
            <a:lvl1pPr algn="ctr">
              <a:defRPr sz="1200">
                <a:solidFill>
                  <a:schemeClr val="bg1"/>
                </a:solidFill>
                <a:latin typeface="Arial" panose="020B0604020202020204" pitchFamily="34" charset="0"/>
                <a:cs typeface="Arial" panose="020B0604020202020204" pitchFamily="34" charset="0"/>
              </a:defRPr>
            </a:lvl1pPr>
          </a:lstStyle>
          <a:p>
            <a:pPr algn="l"/>
            <a:r>
              <a:rPr lang="en-US"/>
              <a:t>[Venue/Audience] [Date]</a:t>
            </a:r>
          </a:p>
        </p:txBody>
      </p:sp>
      <p:sp>
        <p:nvSpPr>
          <p:cNvPr id="6" name="Slide Number Placeholder 5">
            <a:extLst>
              <a:ext uri="{FF2B5EF4-FFF2-40B4-BE49-F238E27FC236}">
                <a16:creationId xmlns:a16="http://schemas.microsoft.com/office/drawing/2014/main" id="{DA49A41A-ED89-4167-A97E-9DB6332037B7}"/>
              </a:ext>
            </a:extLst>
          </p:cNvPr>
          <p:cNvSpPr>
            <a:spLocks noGrp="1"/>
          </p:cNvSpPr>
          <p:nvPr>
            <p:ph type="sldNum" sz="quarter" idx="4"/>
          </p:nvPr>
        </p:nvSpPr>
        <p:spPr>
          <a:xfrm>
            <a:off x="11455878" y="6356350"/>
            <a:ext cx="379563"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17FE5B51-FEA8-439F-A5CB-10471CBA3F6E}" type="slidenum">
              <a:rPr lang="en-US" smtClean="0"/>
              <a:pPr/>
              <a:t>‹#›</a:t>
            </a:fld>
            <a:endParaRPr lang="en-US"/>
          </a:p>
        </p:txBody>
      </p:sp>
      <p:sp>
        <p:nvSpPr>
          <p:cNvPr id="7" name="Rectangle 6">
            <a:extLst>
              <a:ext uri="{FF2B5EF4-FFF2-40B4-BE49-F238E27FC236}">
                <a16:creationId xmlns:a16="http://schemas.microsoft.com/office/drawing/2014/main" id="{581CCA92-0AE6-4EB6-9C4F-191C6EE04F5F}"/>
              </a:ext>
            </a:extLst>
          </p:cNvPr>
          <p:cNvSpPr/>
          <p:nvPr userDrawn="1"/>
        </p:nvSpPr>
        <p:spPr>
          <a:xfrm>
            <a:off x="0" y="1207698"/>
            <a:ext cx="12192000" cy="6211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0318F35-FF9B-41C2-83D4-56534F7B65EA}"/>
              </a:ext>
            </a:extLst>
          </p:cNvPr>
          <p:cNvSpPr/>
          <p:nvPr userDrawn="1"/>
        </p:nvSpPr>
        <p:spPr>
          <a:xfrm>
            <a:off x="-1" y="1328468"/>
            <a:ext cx="12192000" cy="45719"/>
          </a:xfrm>
          <a:prstGeom prst="rect">
            <a:avLst/>
          </a:prstGeom>
          <a:solidFill>
            <a:srgbClr val="023664"/>
          </a:solidFill>
          <a:ln>
            <a:solidFill>
              <a:srgbClr val="0236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415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4E435-CE4F-488A-992E-EA4A0BE2F92D}"/>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id="{19038095-A8BE-4BA0-A6B1-7A5EF9396FCC}"/>
              </a:ext>
            </a:extLst>
          </p:cNvPr>
          <p:cNvSpPr>
            <a:spLocks noGrp="1"/>
          </p:cNvSpPr>
          <p:nvPr>
            <p:ph type="ftr" sz="quarter" idx="10"/>
          </p:nvPr>
        </p:nvSpPr>
        <p:spPr/>
        <p:txBody>
          <a:bodyPr/>
          <a:lstStyle/>
          <a:p>
            <a:pPr algn="l"/>
            <a:r>
              <a:rPr lang="en-US"/>
              <a:t>[Venue/Audience] [Date]</a:t>
            </a:r>
          </a:p>
        </p:txBody>
      </p:sp>
      <p:sp>
        <p:nvSpPr>
          <p:cNvPr id="5" name="Rectangle 4">
            <a:extLst>
              <a:ext uri="{FF2B5EF4-FFF2-40B4-BE49-F238E27FC236}">
                <a16:creationId xmlns:a16="http://schemas.microsoft.com/office/drawing/2014/main" id="{5D489105-58B7-476B-92D8-A5E0A5CC664E}"/>
              </a:ext>
            </a:extLst>
          </p:cNvPr>
          <p:cNvSpPr/>
          <p:nvPr userDrawn="1"/>
        </p:nvSpPr>
        <p:spPr>
          <a:xfrm>
            <a:off x="0" y="1319842"/>
            <a:ext cx="12192000" cy="5036508"/>
          </a:xfrm>
          <a:prstGeom prst="rect">
            <a:avLst/>
          </a:prstGeom>
          <a:solidFill>
            <a:srgbClr val="0236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020EDEE8-8959-4EF8-8566-2008B6D3DCD9}"/>
              </a:ext>
            </a:extLst>
          </p:cNvPr>
          <p:cNvSpPr>
            <a:spLocks noGrp="1"/>
          </p:cNvSpPr>
          <p:nvPr>
            <p:ph type="sldNum" sz="quarter" idx="11"/>
          </p:nvPr>
        </p:nvSpPr>
        <p:spPr/>
        <p:txBody>
          <a:bodyPr/>
          <a:lstStyle/>
          <a:p>
            <a:fld id="{17FE5B51-FEA8-439F-A5CB-10471CBA3F6E}" type="slidenum">
              <a:rPr lang="en-US" smtClean="0"/>
              <a:pPr/>
              <a:t>‹#›</a:t>
            </a:fld>
            <a:endParaRPr lang="en-US"/>
          </a:p>
        </p:txBody>
      </p:sp>
      <p:sp>
        <p:nvSpPr>
          <p:cNvPr id="7" name="Content Placeholder 6">
            <a:extLst>
              <a:ext uri="{FF2B5EF4-FFF2-40B4-BE49-F238E27FC236}">
                <a16:creationId xmlns:a16="http://schemas.microsoft.com/office/drawing/2014/main" id="{DE1C888F-50B1-45B2-9C09-32E6ABDAA6A5}"/>
              </a:ext>
            </a:extLst>
          </p:cNvPr>
          <p:cNvSpPr>
            <a:spLocks noGrp="1"/>
          </p:cNvSpPr>
          <p:nvPr>
            <p:ph sz="quarter" idx="12"/>
          </p:nvPr>
        </p:nvSpPr>
        <p:spPr>
          <a:xfrm>
            <a:off x="595223" y="2199735"/>
            <a:ext cx="10860655" cy="3726611"/>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65031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7DB7731C-8A29-43AF-83B8-43A6CC41BE69}"/>
              </a:ext>
            </a:extLst>
          </p:cNvPr>
          <p:cNvSpPr/>
          <p:nvPr userDrawn="1"/>
        </p:nvSpPr>
        <p:spPr>
          <a:xfrm>
            <a:off x="0" y="6254151"/>
            <a:ext cx="12192000" cy="603849"/>
          </a:xfrm>
          <a:prstGeom prst="rect">
            <a:avLst/>
          </a:prstGeom>
          <a:solidFill>
            <a:srgbClr val="023664"/>
          </a:solidFill>
          <a:ln>
            <a:solidFill>
              <a:srgbClr val="0236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06219112-EC57-446D-81F9-B2AFE6243FD4}"/>
              </a:ext>
            </a:extLst>
          </p:cNvPr>
          <p:cNvSpPr>
            <a:spLocks noGrp="1"/>
          </p:cNvSpPr>
          <p:nvPr>
            <p:ph type="title"/>
          </p:nvPr>
        </p:nvSpPr>
        <p:spPr>
          <a:xfrm>
            <a:off x="2443154" y="136526"/>
            <a:ext cx="7296070" cy="1212556"/>
          </a:xfrm>
          <a:prstGeom prst="rect">
            <a:avLst/>
          </a:prstGeom>
        </p:spPr>
        <p:txBody>
          <a:bodyPr vert="horz" lIns="91440" tIns="45720" rIns="91440" bIns="45720" rtlCol="0" anchor="t">
            <a:normAutofit/>
          </a:bodyPr>
          <a:lstStyle/>
          <a:p>
            <a:r>
              <a:rPr lang="en-US"/>
              <a:t>Click to edit Master title style</a:t>
            </a:r>
            <a:br>
              <a:rPr lang="en-US"/>
            </a:br>
            <a:endParaRPr lang="en-US"/>
          </a:p>
        </p:txBody>
      </p:sp>
      <p:sp>
        <p:nvSpPr>
          <p:cNvPr id="3" name="Text Placeholder 2">
            <a:extLst>
              <a:ext uri="{FF2B5EF4-FFF2-40B4-BE49-F238E27FC236}">
                <a16:creationId xmlns:a16="http://schemas.microsoft.com/office/drawing/2014/main" id="{A452A3EE-9331-4675-B422-FB4AC6AF8F7C}"/>
              </a:ext>
            </a:extLst>
          </p:cNvPr>
          <p:cNvSpPr>
            <a:spLocks noGrp="1"/>
          </p:cNvSpPr>
          <p:nvPr>
            <p:ph type="body" idx="1"/>
          </p:nvPr>
        </p:nvSpPr>
        <p:spPr>
          <a:xfrm>
            <a:off x="1181818" y="1430667"/>
            <a:ext cx="10653624" cy="48234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3CC18093-198C-46A1-961A-F9FF3756E281}"/>
              </a:ext>
            </a:extLst>
          </p:cNvPr>
          <p:cNvSpPr>
            <a:spLocks noGrp="1"/>
          </p:cNvSpPr>
          <p:nvPr>
            <p:ph type="ftr" sz="quarter" idx="3"/>
          </p:nvPr>
        </p:nvSpPr>
        <p:spPr>
          <a:xfrm>
            <a:off x="1181818" y="6356350"/>
            <a:ext cx="10205050" cy="365125"/>
          </a:xfrm>
          <a:prstGeom prst="rect">
            <a:avLst/>
          </a:prstGeom>
        </p:spPr>
        <p:txBody>
          <a:bodyPr vert="horz" lIns="91440" tIns="45720" rIns="91440" bIns="45720" rtlCol="0" anchor="ctr"/>
          <a:lstStyle>
            <a:lvl1pPr algn="ctr">
              <a:defRPr sz="1200">
                <a:solidFill>
                  <a:schemeClr val="bg1"/>
                </a:solidFill>
                <a:latin typeface="Arial" panose="020B0604020202020204" pitchFamily="34" charset="0"/>
                <a:cs typeface="Arial" panose="020B0604020202020204" pitchFamily="34" charset="0"/>
              </a:defRPr>
            </a:lvl1pPr>
          </a:lstStyle>
          <a:p>
            <a:pPr algn="l"/>
            <a:r>
              <a:rPr lang="en-US"/>
              <a:t>[Venue/Audience] [Date]</a:t>
            </a:r>
          </a:p>
        </p:txBody>
      </p:sp>
      <p:sp>
        <p:nvSpPr>
          <p:cNvPr id="6" name="Slide Number Placeholder 5">
            <a:extLst>
              <a:ext uri="{FF2B5EF4-FFF2-40B4-BE49-F238E27FC236}">
                <a16:creationId xmlns:a16="http://schemas.microsoft.com/office/drawing/2014/main" id="{8FA86F43-247B-4997-8BFD-08F4FD65E38B}"/>
              </a:ext>
            </a:extLst>
          </p:cNvPr>
          <p:cNvSpPr>
            <a:spLocks noGrp="1"/>
          </p:cNvSpPr>
          <p:nvPr>
            <p:ph type="sldNum" sz="quarter" idx="4"/>
          </p:nvPr>
        </p:nvSpPr>
        <p:spPr>
          <a:xfrm>
            <a:off x="11455878" y="6356350"/>
            <a:ext cx="379563"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17FE5B51-FEA8-439F-A5CB-10471CBA3F6E}" type="slidenum">
              <a:rPr lang="en-US" smtClean="0"/>
              <a:pPr/>
              <a:t>‹#›</a:t>
            </a:fld>
            <a:endParaRPr lang="en-US"/>
          </a:p>
        </p:txBody>
      </p:sp>
      <p:pic>
        <p:nvPicPr>
          <p:cNvPr id="16" name="Picture 15" descr="Text&#10;&#10;Description automatically generated">
            <a:extLst>
              <a:ext uri="{FF2B5EF4-FFF2-40B4-BE49-F238E27FC236}">
                <a16:creationId xmlns:a16="http://schemas.microsoft.com/office/drawing/2014/main" id="{FADF2B6F-168E-4A4E-912E-F0CBCB66AD55}"/>
              </a:ext>
            </a:extLst>
          </p:cNvPr>
          <p:cNvPicPr>
            <a:picLocks noChangeAspect="1"/>
          </p:cNvPicPr>
          <p:nvPr userDrawn="1"/>
        </p:nvPicPr>
        <p:blipFill rotWithShape="1">
          <a:blip r:embed="rId14" cstate="hqprint">
            <a:extLst>
              <a:ext uri="{28A0092B-C50C-407E-A947-70E740481C1C}">
                <a14:useLocalDpi xmlns:a14="http://schemas.microsoft.com/office/drawing/2010/main"/>
              </a:ext>
            </a:extLst>
          </a:blip>
          <a:srcRect/>
          <a:stretch/>
        </p:blipFill>
        <p:spPr>
          <a:xfrm>
            <a:off x="65241" y="53170"/>
            <a:ext cx="2233153" cy="457200"/>
          </a:xfrm>
          <a:prstGeom prst="rect">
            <a:avLst/>
          </a:prstGeom>
        </p:spPr>
      </p:pic>
    </p:spTree>
    <p:extLst>
      <p:ext uri="{BB962C8B-B14F-4D97-AF65-F5344CB8AC3E}">
        <p14:creationId xmlns:p14="http://schemas.microsoft.com/office/powerpoint/2010/main" val="12879400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ctr" defTabSz="914400" rtl="0" eaLnBrk="1" latinLnBrk="0" hangingPunct="1">
        <a:lnSpc>
          <a:spcPct val="90000"/>
        </a:lnSpc>
        <a:spcBef>
          <a:spcPct val="0"/>
        </a:spcBef>
        <a:buNone/>
        <a:defRPr sz="3200" kern="1200">
          <a:solidFill>
            <a:srgbClr val="023664"/>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23664"/>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23664"/>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23664"/>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23664"/>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23664"/>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57300B8-D69D-495C-B42C-610C56650CA0}"/>
              </a:ext>
            </a:extLst>
          </p:cNvPr>
          <p:cNvSpPr>
            <a:spLocks noGrp="1"/>
          </p:cNvSpPr>
          <p:nvPr>
            <p:ph type="title"/>
          </p:nvPr>
        </p:nvSpPr>
        <p:spPr/>
        <p:txBody>
          <a:bodyPr anchor="ctr"/>
          <a:lstStyle/>
          <a:p>
            <a:r>
              <a:rPr lang="en-US" dirty="0"/>
              <a:t>Types of Advanced Practice </a:t>
            </a:r>
            <a:br>
              <a:rPr lang="en-US" dirty="0"/>
            </a:br>
            <a:r>
              <a:rPr lang="en-US" dirty="0"/>
              <a:t>Registered Nurses</a:t>
            </a:r>
          </a:p>
        </p:txBody>
      </p:sp>
      <p:sp>
        <p:nvSpPr>
          <p:cNvPr id="6" name="TextBox 5">
            <a:extLst>
              <a:ext uri="{FF2B5EF4-FFF2-40B4-BE49-F238E27FC236}">
                <a16:creationId xmlns:a16="http://schemas.microsoft.com/office/drawing/2014/main" id="{FF0B5797-F08D-46C0-8523-FC28183E4BEB}"/>
              </a:ext>
            </a:extLst>
          </p:cNvPr>
          <p:cNvSpPr txBox="1"/>
          <p:nvPr/>
        </p:nvSpPr>
        <p:spPr>
          <a:xfrm>
            <a:off x="106675" y="6321312"/>
            <a:ext cx="12006943" cy="461665"/>
          </a:xfrm>
          <a:prstGeom prst="rect">
            <a:avLst/>
          </a:prstGeom>
          <a:noFill/>
        </p:spPr>
        <p:txBody>
          <a:bodyPr wrap="square">
            <a:spAutoFit/>
          </a:bodyPr>
          <a:lstStyle/>
          <a:p>
            <a:r>
              <a:rPr lang="en-US" sz="1200" dirty="0">
                <a:solidFill>
                  <a:schemeClr val="bg1"/>
                </a:solidFill>
                <a:latin typeface="Arial" pitchFamily="34" charset="0"/>
                <a:cs typeface="Arial" pitchFamily="34" charset="0"/>
              </a:rPr>
              <a:t>Sources: American Association of Nurse Practitioners, NP Fact Sheet, August 2022; National Association of Clinical Nurse Specialist, communication with NACNS December 2018; American Association of Nurse Anesthesiologist, Fact Sheet, Accessed August 2022; American College of Nurse-Midwives communication with ACNM August 2022</a:t>
            </a:r>
          </a:p>
        </p:txBody>
      </p:sp>
      <p:graphicFrame>
        <p:nvGraphicFramePr>
          <p:cNvPr id="7" name="Table 6">
            <a:extLst>
              <a:ext uri="{FF2B5EF4-FFF2-40B4-BE49-F238E27FC236}">
                <a16:creationId xmlns:a16="http://schemas.microsoft.com/office/drawing/2014/main" id="{5C621F04-E73B-4599-8A91-1441D8D068FE}"/>
              </a:ext>
            </a:extLst>
          </p:cNvPr>
          <p:cNvGraphicFramePr>
            <a:graphicFrameLocks noGrp="1"/>
          </p:cNvGraphicFramePr>
          <p:nvPr>
            <p:extLst>
              <p:ext uri="{D42A27DB-BD31-4B8C-83A1-F6EECF244321}">
                <p14:modId xmlns:p14="http://schemas.microsoft.com/office/powerpoint/2010/main" val="4221809176"/>
              </p:ext>
            </p:extLst>
          </p:nvPr>
        </p:nvGraphicFramePr>
        <p:xfrm>
          <a:off x="244609" y="1436913"/>
          <a:ext cx="11702782" cy="4798424"/>
        </p:xfrm>
        <a:graphic>
          <a:graphicData uri="http://schemas.openxmlformats.org/drawingml/2006/table">
            <a:tbl>
              <a:tblPr firstRow="1" bandRow="1"/>
              <a:tblGrid>
                <a:gridCol w="2175605">
                  <a:extLst>
                    <a:ext uri="{9D8B030D-6E8A-4147-A177-3AD203B41FA5}">
                      <a16:colId xmlns:a16="http://schemas.microsoft.com/office/drawing/2014/main" val="20000"/>
                    </a:ext>
                  </a:extLst>
                </a:gridCol>
                <a:gridCol w="3300549">
                  <a:extLst>
                    <a:ext uri="{9D8B030D-6E8A-4147-A177-3AD203B41FA5}">
                      <a16:colId xmlns:a16="http://schemas.microsoft.com/office/drawing/2014/main" val="20001"/>
                    </a:ext>
                  </a:extLst>
                </a:gridCol>
                <a:gridCol w="6226628">
                  <a:extLst>
                    <a:ext uri="{9D8B030D-6E8A-4147-A177-3AD203B41FA5}">
                      <a16:colId xmlns:a16="http://schemas.microsoft.com/office/drawing/2014/main" val="20002"/>
                    </a:ext>
                  </a:extLst>
                </a:gridCol>
              </a:tblGrid>
              <a:tr h="846458">
                <a:tc>
                  <a:txBody>
                    <a:bodyPr/>
                    <a:lstStyle/>
                    <a:p>
                      <a:pPr algn="ctr"/>
                      <a:r>
                        <a:rPr lang="en-US" sz="2400" kern="1200" dirty="0">
                          <a:solidFill>
                            <a:schemeClr val="bg1"/>
                          </a:solidFill>
                          <a:latin typeface="Arial" panose="020B0604020202020204" pitchFamily="34" charset="0"/>
                          <a:cs typeface="Arial" panose="020B0604020202020204" pitchFamily="34" charset="0"/>
                        </a:rPr>
                        <a:t>Who are they?</a:t>
                      </a:r>
                      <a:endParaRPr lang="en-US" sz="2400" dirty="0">
                        <a:solidFill>
                          <a:schemeClr val="bg1"/>
                        </a:solidFill>
                        <a:latin typeface="Arial" panose="020B0604020202020204" pitchFamily="34" charset="0"/>
                        <a:cs typeface="Arial" panose="020B0604020202020204" pitchFamily="34" charset="0"/>
                      </a:endParaRPr>
                    </a:p>
                  </a:txBody>
                  <a:tcPr anchor="ctr">
                    <a:solidFill>
                      <a:srgbClr val="023664"/>
                    </a:solidFill>
                  </a:tcPr>
                </a:tc>
                <a:tc>
                  <a:txBody>
                    <a:bodyPr/>
                    <a:lstStyle/>
                    <a:p>
                      <a:pPr algn="ctr"/>
                      <a:r>
                        <a:rPr lang="en-US" sz="2400" kern="1200" dirty="0">
                          <a:solidFill>
                            <a:schemeClr val="bg1"/>
                          </a:solidFill>
                          <a:latin typeface="Arial" panose="020B0604020202020204" pitchFamily="34" charset="0"/>
                          <a:cs typeface="Arial" panose="020B0604020202020204" pitchFamily="34" charset="0"/>
                        </a:rPr>
                        <a:t>How many in the U.S.? </a:t>
                      </a:r>
                      <a:endParaRPr lang="en-US" sz="2400" dirty="0">
                        <a:solidFill>
                          <a:schemeClr val="bg1"/>
                        </a:solidFill>
                        <a:latin typeface="Arial" panose="020B0604020202020204" pitchFamily="34" charset="0"/>
                        <a:cs typeface="Arial" panose="020B0604020202020204" pitchFamily="34" charset="0"/>
                      </a:endParaRPr>
                    </a:p>
                  </a:txBody>
                  <a:tcPr anchor="ctr">
                    <a:solidFill>
                      <a:srgbClr val="023664"/>
                    </a:solidFill>
                  </a:tcPr>
                </a:tc>
                <a:tc>
                  <a:txBody>
                    <a:bodyPr/>
                    <a:lstStyle/>
                    <a:p>
                      <a:pPr algn="ctr"/>
                      <a:r>
                        <a:rPr lang="en-US" sz="2400" kern="1200" dirty="0">
                          <a:solidFill>
                            <a:schemeClr val="bg1"/>
                          </a:solidFill>
                          <a:latin typeface="Arial" panose="020B0604020202020204" pitchFamily="34" charset="0"/>
                          <a:cs typeface="Arial" panose="020B0604020202020204" pitchFamily="34" charset="0"/>
                        </a:rPr>
                        <a:t>What do they do?</a:t>
                      </a:r>
                      <a:endParaRPr lang="en-US" sz="2400" dirty="0">
                        <a:solidFill>
                          <a:schemeClr val="bg1"/>
                        </a:solidFill>
                        <a:latin typeface="Arial" panose="020B0604020202020204" pitchFamily="34" charset="0"/>
                        <a:cs typeface="Arial" panose="020B0604020202020204" pitchFamily="34" charset="0"/>
                      </a:endParaRPr>
                    </a:p>
                  </a:txBody>
                  <a:tcPr anchor="ctr">
                    <a:solidFill>
                      <a:srgbClr val="023664"/>
                    </a:solidFill>
                  </a:tcPr>
                </a:tc>
                <a:extLst>
                  <a:ext uri="{0D108BD9-81ED-4DB2-BD59-A6C34878D82A}">
                    <a16:rowId xmlns:a16="http://schemas.microsoft.com/office/drawing/2014/main" val="10000"/>
                  </a:ext>
                </a:extLst>
              </a:tr>
              <a:tr h="987992">
                <a:tc>
                  <a:txBody>
                    <a:bodyPr/>
                    <a:lstStyle/>
                    <a:p>
                      <a:r>
                        <a:rPr lang="en-US" sz="1400" kern="1200" dirty="0">
                          <a:latin typeface="Arial" panose="020B0604020202020204" pitchFamily="34" charset="0"/>
                          <a:cs typeface="Arial" panose="020B0604020202020204" pitchFamily="34" charset="0"/>
                        </a:rPr>
                        <a:t>Nurse  Practitioners (NP)</a:t>
                      </a:r>
                      <a:endParaRPr lang="en-US" sz="1400" dirty="0">
                        <a:latin typeface="Arial" panose="020B0604020202020204" pitchFamily="34" charset="0"/>
                        <a:cs typeface="Arial" panose="020B0604020202020204" pitchFamily="34" charset="0"/>
                      </a:endParaRPr>
                    </a:p>
                  </a:txBody>
                  <a:tcPr anchor="ctr"/>
                </a:tc>
                <a:tc>
                  <a:txBody>
                    <a:bodyPr/>
                    <a:lstStyle/>
                    <a:p>
                      <a:pPr marL="0" marR="0" algn="ctr">
                        <a:lnSpc>
                          <a:spcPct val="115000"/>
                        </a:lnSpc>
                        <a:spcBef>
                          <a:spcPts val="0"/>
                        </a:spcBef>
                        <a:spcAft>
                          <a:spcPts val="0"/>
                        </a:spcAft>
                      </a:pPr>
                      <a:r>
                        <a:rPr lang="en-US" sz="1400" kern="1200" dirty="0">
                          <a:effectLst/>
                          <a:latin typeface="Arial" panose="020B0604020202020204" pitchFamily="34" charset="0"/>
                          <a:cs typeface="Arial" panose="020B0604020202020204" pitchFamily="34" charset="0"/>
                        </a:rPr>
                        <a:t>355,000+</a:t>
                      </a:r>
                      <a:endParaRPr lang="en-US" sz="1400" dirty="0">
                        <a:latin typeface="Arial" pitchFamily="34" charset="0"/>
                        <a:ea typeface="Calibri"/>
                        <a:cs typeface="Arial" pitchFamily="34" charset="0"/>
                      </a:endParaRPr>
                    </a:p>
                  </a:txBody>
                  <a:tcPr marL="68580" marR="68580" marT="0" marB="0" anchor="ctr"/>
                </a:tc>
                <a:tc>
                  <a:txBody>
                    <a:bodyPr/>
                    <a:lstStyle/>
                    <a:p>
                      <a:pPr marL="0" marR="0">
                        <a:lnSpc>
                          <a:spcPct val="115000"/>
                        </a:lnSpc>
                        <a:spcBef>
                          <a:spcPts val="0"/>
                        </a:spcBef>
                        <a:spcAft>
                          <a:spcPts val="0"/>
                        </a:spcAft>
                      </a:pPr>
                      <a:r>
                        <a:rPr lang="en-US" sz="1400" dirty="0">
                          <a:latin typeface="Arial" panose="020B0604020202020204" pitchFamily="34" charset="0"/>
                          <a:cs typeface="Arial" panose="020B0604020202020204" pitchFamily="34" charset="0"/>
                        </a:rPr>
                        <a:t>Take health histories and provide complete physical exams; diagnose and treat acute and chronic illnesses; provide immunizations; prescribe and manage medications and other therapies; order and interpret lab tests and X-rays; provide health teaching and supportive counseling.</a:t>
                      </a:r>
                      <a:endParaRPr lang="en-US" sz="1400" dirty="0">
                        <a:latin typeface="Arial" panose="020B0604020202020204" pitchFamily="34" charset="0"/>
                        <a:ea typeface="Calibri"/>
                        <a:cs typeface="Arial" panose="020B0604020202020204" pitchFamily="34" charset="0"/>
                      </a:endParaRPr>
                    </a:p>
                  </a:txBody>
                  <a:tcPr marL="68580" marR="68580" marT="0" marB="0"/>
                </a:tc>
                <a:extLst>
                  <a:ext uri="{0D108BD9-81ED-4DB2-BD59-A6C34878D82A}">
                    <a16:rowId xmlns:a16="http://schemas.microsoft.com/office/drawing/2014/main" val="10001"/>
                  </a:ext>
                </a:extLst>
              </a:tr>
              <a:tr h="735622">
                <a:tc>
                  <a:txBody>
                    <a:bodyPr/>
                    <a:lstStyle/>
                    <a:p>
                      <a:r>
                        <a:rPr lang="en-US" sz="1400" kern="1200" dirty="0">
                          <a:latin typeface="Arial" panose="020B0604020202020204" pitchFamily="34" charset="0"/>
                          <a:cs typeface="Arial" panose="020B0604020202020204" pitchFamily="34" charset="0"/>
                        </a:rPr>
                        <a:t>Clinical Nurse Specialists (CNS)</a:t>
                      </a:r>
                      <a:endParaRPr lang="en-US" sz="1400" dirty="0">
                        <a:latin typeface="Arial" panose="020B0604020202020204" pitchFamily="34" charset="0"/>
                        <a:cs typeface="Arial" panose="020B0604020202020204" pitchFamily="34" charset="0"/>
                      </a:endParaRPr>
                    </a:p>
                  </a:txBody>
                  <a:tcPr anchor="ctr"/>
                </a:tc>
                <a:tc>
                  <a:txBody>
                    <a:bodyPr/>
                    <a:lstStyle/>
                    <a:p>
                      <a:pPr marL="0" marR="0" algn="ctr">
                        <a:lnSpc>
                          <a:spcPct val="115000"/>
                        </a:lnSpc>
                        <a:spcBef>
                          <a:spcPts val="0"/>
                        </a:spcBef>
                        <a:spcAft>
                          <a:spcPts val="0"/>
                        </a:spcAft>
                      </a:pPr>
                      <a:r>
                        <a:rPr lang="en-US" sz="1400" kern="1200" dirty="0">
                          <a:effectLst/>
                          <a:latin typeface="Arial" panose="020B0604020202020204" pitchFamily="34" charset="0"/>
                          <a:cs typeface="Arial" panose="020B0604020202020204" pitchFamily="34" charset="0"/>
                        </a:rPr>
                        <a:t>70,000+</a:t>
                      </a:r>
                      <a:endParaRPr lang="en-US" sz="1400" dirty="0">
                        <a:latin typeface="Arial" pitchFamily="34" charset="0"/>
                        <a:ea typeface="Calibri"/>
                        <a:cs typeface="Arial" pitchFamily="34" charset="0"/>
                      </a:endParaRPr>
                    </a:p>
                  </a:txBody>
                  <a:tcPr marL="68580" marR="68580" marT="0" marB="0" anchor="ctr"/>
                </a:tc>
                <a:tc>
                  <a:txBody>
                    <a:bodyPr/>
                    <a:lstStyle/>
                    <a:p>
                      <a:pPr marL="0" marR="0">
                        <a:lnSpc>
                          <a:spcPct val="115000"/>
                        </a:lnSpc>
                        <a:spcBef>
                          <a:spcPts val="0"/>
                        </a:spcBef>
                        <a:spcAft>
                          <a:spcPts val="0"/>
                        </a:spcAft>
                      </a:pPr>
                      <a:r>
                        <a:rPr lang="en-US" sz="1400" dirty="0">
                          <a:latin typeface="Arial" panose="020B0604020202020204" pitchFamily="34" charset="0"/>
                          <a:cs typeface="Arial" panose="020B0604020202020204" pitchFamily="34" charset="0"/>
                        </a:rPr>
                        <a:t>Provide advanced nursing care in hospitals and other clinical sites; provide acute and chronic care management; develop quality improvement programs; serve as mentors, educators, researchers, and consultants.  </a:t>
                      </a:r>
                      <a:endParaRPr lang="en-US" sz="1400" dirty="0">
                        <a:latin typeface="Arial" panose="020B0604020202020204" pitchFamily="34" charset="0"/>
                        <a:ea typeface="Calibri"/>
                        <a:cs typeface="Arial" panose="020B0604020202020204" pitchFamily="34" charset="0"/>
                      </a:endParaRPr>
                    </a:p>
                  </a:txBody>
                  <a:tcPr marL="68580" marR="68580" marT="0" marB="0"/>
                </a:tc>
                <a:extLst>
                  <a:ext uri="{0D108BD9-81ED-4DB2-BD59-A6C34878D82A}">
                    <a16:rowId xmlns:a16="http://schemas.microsoft.com/office/drawing/2014/main" val="10002"/>
                  </a:ext>
                </a:extLst>
              </a:tr>
              <a:tr h="1240360">
                <a:tc>
                  <a:txBody>
                    <a:bodyPr/>
                    <a:lstStyle/>
                    <a:p>
                      <a:r>
                        <a:rPr lang="en-US" sz="1400" kern="1200" dirty="0">
                          <a:latin typeface="Arial" panose="020B0604020202020204" pitchFamily="34" charset="0"/>
                          <a:cs typeface="Arial" panose="020B0604020202020204" pitchFamily="34" charset="0"/>
                        </a:rPr>
                        <a:t>Certified Registered Nurse Anesthetists (CRNA)</a:t>
                      </a:r>
                      <a:endParaRPr lang="en-US" sz="1400" dirty="0">
                        <a:latin typeface="Arial" panose="020B0604020202020204" pitchFamily="34" charset="0"/>
                        <a:cs typeface="Arial" panose="020B0604020202020204" pitchFamily="34" charset="0"/>
                      </a:endParaRPr>
                    </a:p>
                  </a:txBody>
                  <a:tcPr anchor="ctr"/>
                </a:tc>
                <a:tc>
                  <a:txBody>
                    <a:bodyPr/>
                    <a:lstStyle/>
                    <a:p>
                      <a:pPr marL="0" marR="0" algn="ctr">
                        <a:lnSpc>
                          <a:spcPct val="115000"/>
                        </a:lnSpc>
                        <a:spcBef>
                          <a:spcPts val="0"/>
                        </a:spcBef>
                        <a:spcAft>
                          <a:spcPts val="0"/>
                        </a:spcAft>
                      </a:pPr>
                      <a:r>
                        <a:rPr lang="en-US" sz="1400" kern="1200" dirty="0">
                          <a:effectLst/>
                          <a:latin typeface="Arial" panose="020B0604020202020204" pitchFamily="34" charset="0"/>
                          <a:cs typeface="Arial" panose="020B0604020202020204" pitchFamily="34" charset="0"/>
                        </a:rPr>
                        <a:t>71,250+</a:t>
                      </a:r>
                      <a:endParaRPr lang="en-US" sz="1400" dirty="0">
                        <a:latin typeface="Arial" pitchFamily="34" charset="0"/>
                        <a:ea typeface="Calibri"/>
                        <a:cs typeface="Arial" pitchFamily="34" charset="0"/>
                      </a:endParaRPr>
                    </a:p>
                  </a:txBody>
                  <a:tcPr marL="68580" marR="68580" marT="0" marB="0" anchor="ctr"/>
                </a:tc>
                <a:tc>
                  <a:txBody>
                    <a:bodyPr/>
                    <a:lstStyle/>
                    <a:p>
                      <a:pPr marL="0" marR="0">
                        <a:lnSpc>
                          <a:spcPct val="115000"/>
                        </a:lnSpc>
                        <a:spcBef>
                          <a:spcPts val="0"/>
                        </a:spcBef>
                        <a:spcAft>
                          <a:spcPts val="0"/>
                        </a:spcAft>
                      </a:pPr>
                      <a:r>
                        <a:rPr lang="en-US" sz="1400" dirty="0">
                          <a:latin typeface="Arial" panose="020B0604020202020204" pitchFamily="34" charset="0"/>
                          <a:cs typeface="Arial" panose="020B0604020202020204" pitchFamily="34" charset="0"/>
                        </a:rPr>
                        <a:t>Administer anesthesia and related care before and after surgical, therapeutic, diagnostic, and obstetrical procedures, as well as pain management. Settings include operating rooms, outpatient surgical centers, and dental offices. CRNAs deliver more than 65% of all anesthetics to patients in the United</a:t>
                      </a:r>
                      <a:r>
                        <a:rPr lang="en-US" sz="1400" baseline="0"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States.   </a:t>
                      </a:r>
                      <a:endParaRPr lang="en-US" sz="1400" dirty="0">
                        <a:latin typeface="Arial" panose="020B0604020202020204" pitchFamily="34" charset="0"/>
                        <a:ea typeface="Calibri"/>
                        <a:cs typeface="Arial" panose="020B0604020202020204" pitchFamily="34" charset="0"/>
                      </a:endParaRPr>
                    </a:p>
                  </a:txBody>
                  <a:tcPr marL="68580" marR="68580" marT="0" marB="0"/>
                </a:tc>
                <a:extLst>
                  <a:ext uri="{0D108BD9-81ED-4DB2-BD59-A6C34878D82A}">
                    <a16:rowId xmlns:a16="http://schemas.microsoft.com/office/drawing/2014/main" val="10003"/>
                  </a:ext>
                </a:extLst>
              </a:tr>
              <a:tr h="9879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Certified Nurse-Midwives (CNM)</a:t>
                      </a:r>
                    </a:p>
                  </a:txBody>
                  <a:tcPr anchor="ctr"/>
                </a:tc>
                <a:tc>
                  <a:txBody>
                    <a:bodyPr/>
                    <a:lstStyle/>
                    <a:p>
                      <a:pPr marL="0" marR="0" algn="ctr">
                        <a:lnSpc>
                          <a:spcPct val="115000"/>
                        </a:lnSpc>
                        <a:spcBef>
                          <a:spcPts val="0"/>
                        </a:spcBef>
                        <a:spcAft>
                          <a:spcPts val="0"/>
                        </a:spcAft>
                      </a:pPr>
                      <a:r>
                        <a:rPr lang="en-US" sz="1400" kern="1200" dirty="0">
                          <a:effectLst/>
                          <a:latin typeface="Arial" panose="020B0604020202020204" pitchFamily="34" charset="0"/>
                          <a:cs typeface="Arial" panose="020B0604020202020204" pitchFamily="34" charset="0"/>
                        </a:rPr>
                        <a:t>13,515</a:t>
                      </a:r>
                      <a:endParaRPr lang="en-US" sz="1400" dirty="0">
                        <a:latin typeface="Arial" pitchFamily="34" charset="0"/>
                        <a:ea typeface="Calibri"/>
                        <a:cs typeface="Arial" pitchFamily="34" charset="0"/>
                      </a:endParaRPr>
                    </a:p>
                  </a:txBody>
                  <a:tcPr marL="68580" marR="68580" marT="0" marB="0" anchor="ctr"/>
                </a:tc>
                <a:tc>
                  <a:txBody>
                    <a:bodyPr/>
                    <a:lstStyle/>
                    <a:p>
                      <a:pPr marL="0" marR="0">
                        <a:lnSpc>
                          <a:spcPct val="115000"/>
                        </a:lnSpc>
                        <a:spcBef>
                          <a:spcPts val="0"/>
                        </a:spcBef>
                        <a:spcAft>
                          <a:spcPts val="0"/>
                        </a:spcAft>
                      </a:pPr>
                      <a:r>
                        <a:rPr lang="en-US" sz="1400" dirty="0">
                          <a:latin typeface="Arial" panose="020B0604020202020204" pitchFamily="34" charset="0"/>
                          <a:cs typeface="Arial" panose="020B0604020202020204" pitchFamily="34" charset="0"/>
                        </a:rPr>
                        <a:t>Provide primary care to women, including gynecological exams, family planning advice, prenatal care, management of low-risk labor and delivery, and neonatal care. Practice settings include hospitals, birthing centers, community clinics, and patient homes.  </a:t>
                      </a:r>
                      <a:endParaRPr lang="en-US" sz="1400" dirty="0">
                        <a:latin typeface="Arial" panose="020B0604020202020204" pitchFamily="34" charset="0"/>
                        <a:ea typeface="Calibri"/>
                        <a:cs typeface="Arial" panose="020B0604020202020204" pitchFamily="34" charset="0"/>
                      </a:endParaRPr>
                    </a:p>
                  </a:txBody>
                  <a:tcPr marL="68580" marR="6858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95811830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TotalTime>
  <Words>277</Words>
  <Application>Microsoft Office PowerPoint</Application>
  <PresentationFormat>Widescreen</PresentationFormat>
  <Paragraphs>17</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1_Office Theme</vt:lpstr>
      <vt:lpstr>Types of Advanced Practice  Registered Nurses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Mccallion, Aidan</dc:creator>
  <cp:lastModifiedBy>McCallion, Aidan</cp:lastModifiedBy>
  <cp:revision>2</cp:revision>
  <dcterms:created xsi:type="dcterms:W3CDTF">2022-01-12T12:56:50Z</dcterms:created>
  <dcterms:modified xsi:type="dcterms:W3CDTF">2022-09-09T15:38:01Z</dcterms:modified>
</cp:coreProperties>
</file>